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753600" cy="7315200"/>
  <p:notesSz cx="6858000" cy="9144000"/>
  <p:embeddedFontLst>
    <p:embeddedFont>
      <p:font typeface="Shrikhand" charset="1" panose="02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Cinzel Decorative Bold" charset="1" panose="00000800000000000000"/>
      <p:regular r:id="rId26"/>
    </p:embeddedFont>
    <p:embeddedFont>
      <p:font typeface="Gagalin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Canva Sans" charset="1" panose="020B0503030501040103"/>
      <p:regular r:id="rId29"/>
    </p:embeddedFont>
    <p:embeddedFont>
      <p:font typeface="Open Sauce Semi-Bold" charset="1" panose="00000700000000000000"/>
      <p:regular r:id="rId30"/>
    </p:embeddedFont>
    <p:embeddedFont>
      <p:font typeface="DM Sans" charset="1" panose="00000000000000000000"/>
      <p:regular r:id="rId31"/>
    </p:embeddedFont>
    <p:embeddedFont>
      <p:font typeface="DM Sans Bold" charset="1" panose="00000000000000000000"/>
      <p:regular r:id="rId32"/>
    </p:embeddedFont>
    <p:embeddedFont>
      <p:font typeface="Poppins Heavy" charset="1" panose="00000A00000000000000"/>
      <p:regular r:id="rId33"/>
    </p:embeddedFont>
    <p:embeddedFont>
      <p:font typeface="Oswald Bold" charset="1" panose="00000800000000000000"/>
      <p:regular r:id="rId34"/>
    </p:embeddedFont>
    <p:embeddedFont>
      <p:font typeface="League Gothic" charset="1" panose="00000500000000000000"/>
      <p:regular r:id="rId35"/>
    </p:embeddedFont>
    <p:embeddedFont>
      <p:font typeface="Montserrat Bold" charset="1" panose="00000800000000000000"/>
      <p:regular r:id="rId36"/>
    </p:embeddedFont>
    <p:embeddedFont>
      <p:font typeface="Arimo" charset="1" panose="020B0604020202020204"/>
      <p:regular r:id="rId37"/>
    </p:embeddedFont>
    <p:embeddedFont>
      <p:font typeface="Inter Bold" charset="1" panose="020B0802030000000004"/>
      <p:regular r:id="rId38"/>
    </p:embeddedFont>
    <p:embeddedFont>
      <p:font typeface="Inter" charset="1" panose="020B0502030000000004"/>
      <p:regular r:id="rId39"/>
    </p:embeddedFont>
    <p:embeddedFont>
      <p:font typeface="Inter Medium" charset="1" panose="02000503000000020004"/>
      <p:regular r:id="rId40"/>
    </p:embeddedFont>
    <p:embeddedFont>
      <p:font typeface="Cy Grotesk Key Semi-Bold" charset="1" panose="00000700000000000000"/>
      <p:regular r:id="rId41"/>
    </p:embeddedFont>
    <p:embeddedFont>
      <p:font typeface="Magnolia Script" charset="1" panose="020005030700000200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1.pn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jpeg" Type="http://schemas.openxmlformats.org/officeDocument/2006/relationships/image"/><Relationship Id="rId8" Target="../media/image8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.jpeg" Type="http://schemas.openxmlformats.org/officeDocument/2006/relationships/image"/><Relationship Id="rId4" Target="../media/VAGZWZlcqIM.mp4" Type="http://schemas.openxmlformats.org/officeDocument/2006/relationships/video"/><Relationship Id="rId5" Target="../media/VAGZWZlcqIM.mp4" Type="http://schemas.microsoft.com/office/2007/relationships/media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9019" y="5363200"/>
            <a:ext cx="6674581" cy="26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0"/>
              </a:lnSpc>
              <a:spcBef>
                <a:spcPct val="0"/>
              </a:spcBef>
            </a:pPr>
            <a:r>
              <a:rPr lang="en-US" sz="1955" spc="166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“Where Technology Meets Empowerment”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29077">
            <a:off x="794291" y="754579"/>
            <a:ext cx="4818512" cy="4978404"/>
          </a:xfrm>
          <a:custGeom>
            <a:avLst/>
            <a:gdLst/>
            <a:ahLst/>
            <a:cxnLst/>
            <a:rect r="r" b="b" t="t" l="l"/>
            <a:pathLst>
              <a:path h="4978404" w="4818512">
                <a:moveTo>
                  <a:pt x="0" y="0"/>
                </a:moveTo>
                <a:lnTo>
                  <a:pt x="4818512" y="0"/>
                </a:lnTo>
                <a:lnTo>
                  <a:pt x="4818512" y="4978404"/>
                </a:lnTo>
                <a:lnTo>
                  <a:pt x="0" y="497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18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91" t="-658" r="-8509" b="-589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1869">
            <a:off x="5140232" y="-376589"/>
            <a:ext cx="7017248" cy="8390284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9567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5400000">
            <a:off x="4696968" y="2258568"/>
            <a:ext cx="7315200" cy="2798064"/>
          </a:xfrm>
          <a:custGeom>
            <a:avLst/>
            <a:gdLst/>
            <a:ahLst/>
            <a:cxnLst/>
            <a:rect r="r" b="b" t="t" l="l"/>
            <a:pathLst>
              <a:path h="2798064" w="7315200">
                <a:moveTo>
                  <a:pt x="0" y="0"/>
                </a:moveTo>
                <a:lnTo>
                  <a:pt x="7315200" y="0"/>
                </a:lnTo>
                <a:lnTo>
                  <a:pt x="7315200" y="2798064"/>
                </a:lnTo>
                <a:lnTo>
                  <a:pt x="0" y="279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4164" y="-981748"/>
            <a:ext cx="2204525" cy="2204525"/>
          </a:xfrm>
          <a:custGeom>
            <a:avLst/>
            <a:gdLst/>
            <a:ahLst/>
            <a:cxnLst/>
            <a:rect r="r" b="b" t="t" l="l"/>
            <a:pathLst>
              <a:path h="2204525" w="2204525">
                <a:moveTo>
                  <a:pt x="0" y="0"/>
                </a:moveTo>
                <a:lnTo>
                  <a:pt x="2204525" y="0"/>
                </a:lnTo>
                <a:lnTo>
                  <a:pt x="2204525" y="2204525"/>
                </a:lnTo>
                <a:lnTo>
                  <a:pt x="0" y="2204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1955" y="6092943"/>
            <a:ext cx="2204525" cy="2204525"/>
          </a:xfrm>
          <a:custGeom>
            <a:avLst/>
            <a:gdLst/>
            <a:ahLst/>
            <a:cxnLst/>
            <a:rect r="r" b="b" t="t" l="l"/>
            <a:pathLst>
              <a:path h="2204525" w="2204525">
                <a:moveTo>
                  <a:pt x="0" y="0"/>
                </a:moveTo>
                <a:lnTo>
                  <a:pt x="2204525" y="0"/>
                </a:lnTo>
                <a:lnTo>
                  <a:pt x="2204525" y="2204525"/>
                </a:lnTo>
                <a:lnTo>
                  <a:pt x="0" y="2204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3875" y="3186680"/>
            <a:ext cx="6754254" cy="53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3730" spc="31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COMPETITION ADVANTAGES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4085" y="1581241"/>
            <a:ext cx="2702694" cy="664011"/>
            <a:chOff x="0" y="0"/>
            <a:chExt cx="3603592" cy="8853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603592" cy="668918"/>
              <a:chOff x="0" y="0"/>
              <a:chExt cx="2227980" cy="41356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27980" cy="413569"/>
              </a:xfrm>
              <a:custGeom>
                <a:avLst/>
                <a:gdLst/>
                <a:ahLst/>
                <a:cxnLst/>
                <a:rect r="r" b="b" t="t" l="l"/>
                <a:pathLst>
                  <a:path h="413569" w="2227980">
                    <a:moveTo>
                      <a:pt x="47974" y="0"/>
                    </a:moveTo>
                    <a:lnTo>
                      <a:pt x="2180006" y="0"/>
                    </a:lnTo>
                    <a:cubicBezTo>
                      <a:pt x="2206502" y="0"/>
                      <a:pt x="2227980" y="21479"/>
                      <a:pt x="2227980" y="47974"/>
                    </a:cubicBezTo>
                    <a:lnTo>
                      <a:pt x="2227980" y="365595"/>
                    </a:lnTo>
                    <a:cubicBezTo>
                      <a:pt x="2227980" y="392091"/>
                      <a:pt x="2206502" y="413569"/>
                      <a:pt x="2180006" y="413569"/>
                    </a:cubicBezTo>
                    <a:lnTo>
                      <a:pt x="47974" y="413569"/>
                    </a:lnTo>
                    <a:cubicBezTo>
                      <a:pt x="21479" y="413569"/>
                      <a:pt x="0" y="392091"/>
                      <a:pt x="0" y="365595"/>
                    </a:cubicBezTo>
                    <a:lnTo>
                      <a:pt x="0" y="47974"/>
                    </a:lnTo>
                    <a:cubicBezTo>
                      <a:pt x="0" y="21479"/>
                      <a:pt x="21479" y="0"/>
                      <a:pt x="47974" y="0"/>
                    </a:cubicBez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76200"/>
                <a:ext cx="2227980" cy="4897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34"/>
                  </a:lnSpc>
                </a:pPr>
                <a:r>
                  <a:rPr lang="en-US" b="true" sz="1499">
                    <a:solidFill>
                      <a:srgbClr val="FFFFFF"/>
                    </a:solidFill>
                    <a:latin typeface="Open Sauce Semi-Bold"/>
                    <a:ea typeface="Open Sauce Semi-Bold"/>
                    <a:cs typeface="Open Sauce Semi-Bold"/>
                    <a:sym typeface="Open Sauce Semi-Bold"/>
                  </a:rPr>
                  <a:t>FEATURES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452487"/>
              <a:ext cx="3603592" cy="432861"/>
              <a:chOff x="0" y="0"/>
              <a:chExt cx="2227980" cy="26762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27980" cy="267623"/>
              </a:xfrm>
              <a:custGeom>
                <a:avLst/>
                <a:gdLst/>
                <a:ahLst/>
                <a:cxnLst/>
                <a:rect r="r" b="b" t="t" l="l"/>
                <a:pathLst>
                  <a:path h="267623" w="2227980">
                    <a:moveTo>
                      <a:pt x="0" y="0"/>
                    </a:moveTo>
                    <a:lnTo>
                      <a:pt x="2227980" y="0"/>
                    </a:lnTo>
                    <a:lnTo>
                      <a:pt x="2227980" y="267623"/>
                    </a:lnTo>
                    <a:lnTo>
                      <a:pt x="0" y="267623"/>
                    </a:ln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2227980" cy="315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5212003" y="1581241"/>
            <a:ext cx="1999899" cy="664011"/>
            <a:chOff x="0" y="0"/>
            <a:chExt cx="2666532" cy="88534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666532" cy="668918"/>
              <a:chOff x="0" y="0"/>
              <a:chExt cx="1648627" cy="41356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48627" cy="413569"/>
              </a:xfrm>
              <a:custGeom>
                <a:avLst/>
                <a:gdLst/>
                <a:ahLst/>
                <a:cxnLst/>
                <a:rect r="r" b="b" t="t" l="l"/>
                <a:pathLst>
                  <a:path h="413569" w="1648627">
                    <a:moveTo>
                      <a:pt x="64833" y="0"/>
                    </a:moveTo>
                    <a:lnTo>
                      <a:pt x="1583795" y="0"/>
                    </a:lnTo>
                    <a:cubicBezTo>
                      <a:pt x="1600989" y="0"/>
                      <a:pt x="1617480" y="6831"/>
                      <a:pt x="1629638" y="18989"/>
                    </a:cubicBezTo>
                    <a:cubicBezTo>
                      <a:pt x="1641797" y="31148"/>
                      <a:pt x="1648627" y="47638"/>
                      <a:pt x="1648627" y="64833"/>
                    </a:cubicBezTo>
                    <a:lnTo>
                      <a:pt x="1648627" y="348736"/>
                    </a:lnTo>
                    <a:cubicBezTo>
                      <a:pt x="1648627" y="365931"/>
                      <a:pt x="1641797" y="382422"/>
                      <a:pt x="1629638" y="394580"/>
                    </a:cubicBezTo>
                    <a:cubicBezTo>
                      <a:pt x="1617480" y="406739"/>
                      <a:pt x="1600989" y="413569"/>
                      <a:pt x="1583795" y="413569"/>
                    </a:cubicBezTo>
                    <a:lnTo>
                      <a:pt x="64833" y="413569"/>
                    </a:lnTo>
                    <a:cubicBezTo>
                      <a:pt x="47638" y="413569"/>
                      <a:pt x="31148" y="406739"/>
                      <a:pt x="18989" y="394580"/>
                    </a:cubicBezTo>
                    <a:cubicBezTo>
                      <a:pt x="6831" y="382422"/>
                      <a:pt x="0" y="365931"/>
                      <a:pt x="0" y="348736"/>
                    </a:cubicBezTo>
                    <a:lnTo>
                      <a:pt x="0" y="64833"/>
                    </a:lnTo>
                    <a:cubicBezTo>
                      <a:pt x="0" y="47638"/>
                      <a:pt x="6831" y="31148"/>
                      <a:pt x="18989" y="18989"/>
                    </a:cubicBezTo>
                    <a:cubicBezTo>
                      <a:pt x="31148" y="6831"/>
                      <a:pt x="47638" y="0"/>
                      <a:pt x="64833" y="0"/>
                    </a:cubicBez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648627" cy="47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6"/>
                  </a:lnSpc>
                </a:pPr>
                <a:r>
                  <a:rPr lang="en-US" b="true" sz="1299">
                    <a:solidFill>
                      <a:srgbClr val="FFFFFF"/>
                    </a:solidFill>
                    <a:latin typeface="Open Sauce Semi-Bold"/>
                    <a:ea typeface="Open Sauce Semi-Bold"/>
                    <a:cs typeface="Open Sauce Semi-Bold"/>
                    <a:sym typeface="Open Sauce Semi-Bold"/>
                  </a:rPr>
                  <a:t>SLATE &amp; STYLUS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452487"/>
              <a:ext cx="2666532" cy="432861"/>
              <a:chOff x="0" y="0"/>
              <a:chExt cx="1648627" cy="26762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48627" cy="267623"/>
              </a:xfrm>
              <a:custGeom>
                <a:avLst/>
                <a:gdLst/>
                <a:ahLst/>
                <a:cxnLst/>
                <a:rect r="r" b="b" t="t" l="l"/>
                <a:pathLst>
                  <a:path h="267623" w="1648627">
                    <a:moveTo>
                      <a:pt x="0" y="0"/>
                    </a:moveTo>
                    <a:lnTo>
                      <a:pt x="1648627" y="0"/>
                    </a:lnTo>
                    <a:lnTo>
                      <a:pt x="1648627" y="267623"/>
                    </a:lnTo>
                    <a:lnTo>
                      <a:pt x="0" y="267623"/>
                    </a:ln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648627" cy="315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3129841" y="1581241"/>
            <a:ext cx="1999899" cy="664011"/>
            <a:chOff x="0" y="0"/>
            <a:chExt cx="2666532" cy="88534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666532" cy="668918"/>
              <a:chOff x="0" y="0"/>
              <a:chExt cx="1648627" cy="41356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648627" cy="413569"/>
              </a:xfrm>
              <a:custGeom>
                <a:avLst/>
                <a:gdLst/>
                <a:ahLst/>
                <a:cxnLst/>
                <a:rect r="r" b="b" t="t" l="l"/>
                <a:pathLst>
                  <a:path h="413569" w="1648627">
                    <a:moveTo>
                      <a:pt x="64833" y="0"/>
                    </a:moveTo>
                    <a:lnTo>
                      <a:pt x="1583795" y="0"/>
                    </a:lnTo>
                    <a:cubicBezTo>
                      <a:pt x="1600989" y="0"/>
                      <a:pt x="1617480" y="6831"/>
                      <a:pt x="1629638" y="18989"/>
                    </a:cubicBezTo>
                    <a:cubicBezTo>
                      <a:pt x="1641797" y="31148"/>
                      <a:pt x="1648627" y="47638"/>
                      <a:pt x="1648627" y="64833"/>
                    </a:cubicBezTo>
                    <a:lnTo>
                      <a:pt x="1648627" y="348736"/>
                    </a:lnTo>
                    <a:cubicBezTo>
                      <a:pt x="1648627" y="365931"/>
                      <a:pt x="1641797" y="382422"/>
                      <a:pt x="1629638" y="394580"/>
                    </a:cubicBezTo>
                    <a:cubicBezTo>
                      <a:pt x="1617480" y="406739"/>
                      <a:pt x="1600989" y="413569"/>
                      <a:pt x="1583795" y="413569"/>
                    </a:cubicBezTo>
                    <a:lnTo>
                      <a:pt x="64833" y="413569"/>
                    </a:lnTo>
                    <a:cubicBezTo>
                      <a:pt x="47638" y="413569"/>
                      <a:pt x="31148" y="406739"/>
                      <a:pt x="18989" y="394580"/>
                    </a:cubicBezTo>
                    <a:cubicBezTo>
                      <a:pt x="6831" y="382422"/>
                      <a:pt x="0" y="365931"/>
                      <a:pt x="0" y="348736"/>
                    </a:cubicBezTo>
                    <a:lnTo>
                      <a:pt x="0" y="64833"/>
                    </a:lnTo>
                    <a:cubicBezTo>
                      <a:pt x="0" y="47638"/>
                      <a:pt x="6831" y="31148"/>
                      <a:pt x="18989" y="18989"/>
                    </a:cubicBezTo>
                    <a:cubicBezTo>
                      <a:pt x="31148" y="6831"/>
                      <a:pt x="47638" y="0"/>
                      <a:pt x="64833" y="0"/>
                    </a:cubicBez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648627" cy="4707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6"/>
                  </a:lnSpc>
                </a:pPr>
                <a:r>
                  <a:rPr lang="en-US" b="true" sz="1299">
                    <a:solidFill>
                      <a:srgbClr val="FFFFFF"/>
                    </a:solidFill>
                    <a:latin typeface="Open Sauce Semi-Bold"/>
                    <a:ea typeface="Open Sauce Semi-Bold"/>
                    <a:cs typeface="Open Sauce Semi-Bold"/>
                    <a:sym typeface="Open Sauce Semi-Bold"/>
                  </a:rPr>
                  <a:t>BRAILLE CONVERTER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452487"/>
              <a:ext cx="2666532" cy="432861"/>
              <a:chOff x="0" y="0"/>
              <a:chExt cx="1648627" cy="26762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648627" cy="267623"/>
              </a:xfrm>
              <a:custGeom>
                <a:avLst/>
                <a:gdLst/>
                <a:ahLst/>
                <a:cxnLst/>
                <a:rect r="r" b="b" t="t" l="l"/>
                <a:pathLst>
                  <a:path h="267623" w="1648627">
                    <a:moveTo>
                      <a:pt x="0" y="0"/>
                    </a:moveTo>
                    <a:lnTo>
                      <a:pt x="1648627" y="0"/>
                    </a:lnTo>
                    <a:lnTo>
                      <a:pt x="1648627" y="267623"/>
                    </a:lnTo>
                    <a:lnTo>
                      <a:pt x="0" y="267623"/>
                    </a:ln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648627" cy="315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9"/>
                  </a:lnSpc>
                </a:pPr>
              </a:p>
            </p:txBody>
          </p:sp>
        </p:grpSp>
      </p:grpSp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344405" y="2414214"/>
          <a:ext cx="2828997" cy="2601367"/>
        </p:xfrm>
        <a:graphic>
          <a:graphicData uri="http://schemas.openxmlformats.org/drawingml/2006/table">
            <a:tbl>
              <a:tblPr/>
              <a:tblGrid>
                <a:gridCol w="2828997"/>
              </a:tblGrid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54545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COST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54545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SPEED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54545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PORTABILITY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4785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54545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MAINTENANCE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17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545454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EASY OF USE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3129841" y="2367994"/>
          <a:ext cx="2093358" cy="2673596"/>
        </p:xfrm>
        <a:graphic>
          <a:graphicData uri="http://schemas.openxmlformats.org/drawingml/2006/table">
            <a:tbl>
              <a:tblPr/>
              <a:tblGrid>
                <a:gridCol w="1784048"/>
              </a:tblGrid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HIGH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SLOW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85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BULKY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939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MODERATE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5212003" y="2350877"/>
          <a:ext cx="2093358" cy="2668410"/>
        </p:xfrm>
        <a:graphic>
          <a:graphicData uri="http://schemas.openxmlformats.org/drawingml/2006/table">
            <a:tbl>
              <a:tblPr/>
              <a:tblGrid>
                <a:gridCol w="1784048"/>
              </a:tblGrid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VERY SLOW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NONE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DIFFICULT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</a:tbl>
          </a:graphicData>
        </a:graphic>
      </p:graphicFrame>
      <p:grpSp>
        <p:nvGrpSpPr>
          <p:cNvPr name="Group 26" id="26"/>
          <p:cNvGrpSpPr/>
          <p:nvPr/>
        </p:nvGrpSpPr>
        <p:grpSpPr>
          <a:xfrm rot="0">
            <a:off x="7294324" y="1581241"/>
            <a:ext cx="1999899" cy="664011"/>
            <a:chOff x="0" y="0"/>
            <a:chExt cx="2666532" cy="88534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666532" cy="668918"/>
              <a:chOff x="0" y="0"/>
              <a:chExt cx="1648627" cy="41356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648627" cy="413569"/>
              </a:xfrm>
              <a:custGeom>
                <a:avLst/>
                <a:gdLst/>
                <a:ahLst/>
                <a:cxnLst/>
                <a:rect r="r" b="b" t="t" l="l"/>
                <a:pathLst>
                  <a:path h="413569" w="1648627">
                    <a:moveTo>
                      <a:pt x="64833" y="0"/>
                    </a:moveTo>
                    <a:lnTo>
                      <a:pt x="1583795" y="0"/>
                    </a:lnTo>
                    <a:cubicBezTo>
                      <a:pt x="1600989" y="0"/>
                      <a:pt x="1617480" y="6831"/>
                      <a:pt x="1629638" y="18989"/>
                    </a:cubicBezTo>
                    <a:cubicBezTo>
                      <a:pt x="1641797" y="31148"/>
                      <a:pt x="1648627" y="47638"/>
                      <a:pt x="1648627" y="64833"/>
                    </a:cubicBezTo>
                    <a:lnTo>
                      <a:pt x="1648627" y="348736"/>
                    </a:lnTo>
                    <a:cubicBezTo>
                      <a:pt x="1648627" y="365931"/>
                      <a:pt x="1641797" y="382422"/>
                      <a:pt x="1629638" y="394580"/>
                    </a:cubicBezTo>
                    <a:cubicBezTo>
                      <a:pt x="1617480" y="406739"/>
                      <a:pt x="1600989" y="413569"/>
                      <a:pt x="1583795" y="413569"/>
                    </a:cubicBezTo>
                    <a:lnTo>
                      <a:pt x="64833" y="413569"/>
                    </a:lnTo>
                    <a:cubicBezTo>
                      <a:pt x="47638" y="413569"/>
                      <a:pt x="31148" y="406739"/>
                      <a:pt x="18989" y="394580"/>
                    </a:cubicBezTo>
                    <a:cubicBezTo>
                      <a:pt x="6831" y="382422"/>
                      <a:pt x="0" y="365931"/>
                      <a:pt x="0" y="348736"/>
                    </a:cubicBezTo>
                    <a:lnTo>
                      <a:pt x="0" y="64833"/>
                    </a:lnTo>
                    <a:cubicBezTo>
                      <a:pt x="0" y="47638"/>
                      <a:pt x="6831" y="31148"/>
                      <a:pt x="18989" y="18989"/>
                    </a:cubicBezTo>
                    <a:cubicBezTo>
                      <a:pt x="31148" y="6831"/>
                      <a:pt x="47638" y="0"/>
                      <a:pt x="64833" y="0"/>
                    </a:cubicBez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1648627" cy="4802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27"/>
                  </a:lnSpc>
                </a:pPr>
                <a:r>
                  <a:rPr lang="en-US" b="true" sz="1199">
                    <a:solidFill>
                      <a:srgbClr val="FFFFFF"/>
                    </a:solidFill>
                    <a:latin typeface="Open Sauce Semi-Bold"/>
                    <a:ea typeface="Open Sauce Semi-Bold"/>
                    <a:cs typeface="Open Sauce Semi-Bold"/>
                    <a:sym typeface="Open Sauce Semi-Bold"/>
                  </a:rPr>
                  <a:t>VOICE TO BRAILLE</a:t>
                </a: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452487"/>
              <a:ext cx="2666532" cy="432861"/>
              <a:chOff x="0" y="0"/>
              <a:chExt cx="1648627" cy="26762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48627" cy="267623"/>
              </a:xfrm>
              <a:custGeom>
                <a:avLst/>
                <a:gdLst/>
                <a:ahLst/>
                <a:cxnLst/>
                <a:rect r="r" b="b" t="t" l="l"/>
                <a:pathLst>
                  <a:path h="267623" w="1648627">
                    <a:moveTo>
                      <a:pt x="0" y="0"/>
                    </a:moveTo>
                    <a:lnTo>
                      <a:pt x="1648627" y="0"/>
                    </a:lnTo>
                    <a:lnTo>
                      <a:pt x="1648627" y="267623"/>
                    </a:lnTo>
                    <a:lnTo>
                      <a:pt x="0" y="267623"/>
                    </a:lnTo>
                    <a:close/>
                  </a:path>
                </a:pathLst>
              </a:custGeom>
              <a:solidFill>
                <a:srgbClr val="F6BAC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648627" cy="315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9"/>
                  </a:lnSpc>
                </a:pPr>
              </a:p>
            </p:txBody>
          </p:sp>
        </p:grpSp>
      </p:grpSp>
      <p:graphicFrame>
        <p:nvGraphicFramePr>
          <p:cNvPr name="Table 33" id="33"/>
          <p:cNvGraphicFramePr>
            <a:graphicFrameLocks noGrp="true"/>
          </p:cNvGraphicFramePr>
          <p:nvPr/>
        </p:nvGraphicFramePr>
        <p:xfrm>
          <a:off x="7294164" y="2367281"/>
          <a:ext cx="2093358" cy="2668410"/>
        </p:xfrm>
        <a:graphic>
          <a:graphicData uri="http://schemas.openxmlformats.org/drawingml/2006/table">
            <a:tbl>
              <a:tblPr/>
              <a:tblGrid>
                <a:gridCol w="1784048"/>
              </a:tblGrid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AFFORDABLE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FAST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BULKY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MINIMAL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5"/>
                        </a:lnSpc>
                        <a:defRPr/>
                      </a:pPr>
                      <a:r>
                        <a:rPr lang="en-US" sz="1046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EASY</a:t>
                      </a:r>
                      <a:endParaRPr lang="en-US" sz="1100"/>
                    </a:p>
                  </a:txBody>
                  <a:tcPr marL="129612" marR="129612" marT="129612" marB="129612" anchor="ctr">
                    <a:lnL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F6"/>
                    </a:solidFill>
                  </a:tcPr>
                </a:tc>
              </a:tr>
            </a:tbl>
          </a:graphicData>
        </a:graphic>
      </p:graphicFrame>
      <p:sp>
        <p:nvSpPr>
          <p:cNvPr name="TextBox 34" id="34"/>
          <p:cNvSpPr txBox="true"/>
          <p:nvPr/>
        </p:nvSpPr>
        <p:spPr>
          <a:xfrm rot="0">
            <a:off x="344085" y="2273827"/>
            <a:ext cx="2702694" cy="1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"/>
              </a:lnSpc>
            </a:pPr>
            <a:r>
              <a:rPr lang="en-US" b="true" sz="1465" spc="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94324" y="2273827"/>
            <a:ext cx="1999899" cy="1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"/>
              </a:lnSpc>
            </a:pPr>
            <a:r>
              <a:rPr lang="en-US" b="true" sz="1465" spc="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FINISHED LOOK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11843" y="2273827"/>
            <a:ext cx="1999899" cy="1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"/>
              </a:lnSpc>
            </a:pPr>
            <a:r>
              <a:rPr lang="en-US" b="true" sz="1465" spc="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29361" y="2273827"/>
            <a:ext cx="1999899" cy="1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"/>
              </a:lnSpc>
            </a:pPr>
            <a:r>
              <a:rPr lang="en-US" b="true" sz="1465" spc="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TEXTURE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7037" y="6009471"/>
            <a:ext cx="2916004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WWW.REALLYGREATSITE.COM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10558" y="6009471"/>
            <a:ext cx="2916004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20"/>
              </a:lnSpc>
            </a:pPr>
            <a:r>
              <a:rPr lang="en-U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123 ANYWHERE ST., ANY CITY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18841" y="6009471"/>
            <a:ext cx="2916004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052" y="608492"/>
            <a:ext cx="8499496" cy="6098215"/>
          </a:xfrm>
          <a:custGeom>
            <a:avLst/>
            <a:gdLst/>
            <a:ahLst/>
            <a:cxnLst/>
            <a:rect r="r" b="b" t="t" l="l"/>
            <a:pathLst>
              <a:path h="6098215" w="8499496">
                <a:moveTo>
                  <a:pt x="0" y="0"/>
                </a:moveTo>
                <a:lnTo>
                  <a:pt x="8499496" y="0"/>
                </a:lnTo>
                <a:lnTo>
                  <a:pt x="8499496" y="6098216"/>
                </a:lnTo>
                <a:lnTo>
                  <a:pt x="0" y="609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074" y="2280892"/>
            <a:ext cx="2764211" cy="27642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51A3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3118742">
            <a:off x="2520872" y="1832043"/>
            <a:ext cx="1003601" cy="358787"/>
          </a:xfrm>
          <a:custGeom>
            <a:avLst/>
            <a:gdLst/>
            <a:ahLst/>
            <a:cxnLst/>
            <a:rect r="r" b="b" t="t" l="l"/>
            <a:pathLst>
              <a:path h="358787" w="1003601">
                <a:moveTo>
                  <a:pt x="0" y="0"/>
                </a:moveTo>
                <a:lnTo>
                  <a:pt x="1003601" y="0"/>
                </a:lnTo>
                <a:lnTo>
                  <a:pt x="1003601" y="358787"/>
                </a:lnTo>
                <a:lnTo>
                  <a:pt x="0" y="35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2545946">
            <a:off x="2509481" y="5219693"/>
            <a:ext cx="1112522" cy="397727"/>
          </a:xfrm>
          <a:custGeom>
            <a:avLst/>
            <a:gdLst/>
            <a:ahLst/>
            <a:cxnLst/>
            <a:rect r="r" b="b" t="t" l="l"/>
            <a:pathLst>
              <a:path h="397727" w="1112522">
                <a:moveTo>
                  <a:pt x="0" y="397727"/>
                </a:moveTo>
                <a:lnTo>
                  <a:pt x="1112522" y="397727"/>
                </a:lnTo>
                <a:lnTo>
                  <a:pt x="1112522" y="0"/>
                </a:lnTo>
                <a:lnTo>
                  <a:pt x="0" y="0"/>
                </a:lnTo>
                <a:lnTo>
                  <a:pt x="0" y="397727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259" y="2422006"/>
            <a:ext cx="2525842" cy="2525842"/>
          </a:xfrm>
          <a:custGeom>
            <a:avLst/>
            <a:gdLst/>
            <a:ahLst/>
            <a:cxnLst/>
            <a:rect r="r" b="b" t="t" l="l"/>
            <a:pathLst>
              <a:path h="2525842" w="2525842">
                <a:moveTo>
                  <a:pt x="0" y="0"/>
                </a:moveTo>
                <a:lnTo>
                  <a:pt x="2525842" y="0"/>
                </a:lnTo>
                <a:lnTo>
                  <a:pt x="2525842" y="2525841"/>
                </a:lnTo>
                <a:lnTo>
                  <a:pt x="0" y="252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18742">
            <a:off x="2481307" y="1786702"/>
            <a:ext cx="1003601" cy="358787"/>
          </a:xfrm>
          <a:custGeom>
            <a:avLst/>
            <a:gdLst/>
            <a:ahLst/>
            <a:cxnLst/>
            <a:rect r="r" b="b" t="t" l="l"/>
            <a:pathLst>
              <a:path h="358787" w="1003601">
                <a:moveTo>
                  <a:pt x="0" y="0"/>
                </a:moveTo>
                <a:lnTo>
                  <a:pt x="1003601" y="0"/>
                </a:lnTo>
                <a:lnTo>
                  <a:pt x="1003601" y="358788"/>
                </a:lnTo>
                <a:lnTo>
                  <a:pt x="0" y="358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545946">
            <a:off x="2510609" y="5208070"/>
            <a:ext cx="1003601" cy="358787"/>
          </a:xfrm>
          <a:custGeom>
            <a:avLst/>
            <a:gdLst/>
            <a:ahLst/>
            <a:cxnLst/>
            <a:rect r="r" b="b" t="t" l="l"/>
            <a:pathLst>
              <a:path h="358787" w="1003601">
                <a:moveTo>
                  <a:pt x="0" y="358787"/>
                </a:moveTo>
                <a:lnTo>
                  <a:pt x="1003602" y="358787"/>
                </a:lnTo>
                <a:lnTo>
                  <a:pt x="1003602" y="0"/>
                </a:lnTo>
                <a:lnTo>
                  <a:pt x="0" y="0"/>
                </a:lnTo>
                <a:lnTo>
                  <a:pt x="0" y="3587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36867" y="622500"/>
            <a:ext cx="2871476" cy="1288865"/>
            <a:chOff x="0" y="0"/>
            <a:chExt cx="4986032" cy="22379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6032" cy="2237986"/>
            </a:xfrm>
            <a:custGeom>
              <a:avLst/>
              <a:gdLst/>
              <a:ahLst/>
              <a:cxnLst/>
              <a:rect r="r" b="b" t="t" l="l"/>
              <a:pathLst>
                <a:path h="2237986" w="4986032">
                  <a:moveTo>
                    <a:pt x="4861572" y="2237986"/>
                  </a:moveTo>
                  <a:lnTo>
                    <a:pt x="124460" y="2237986"/>
                  </a:lnTo>
                  <a:cubicBezTo>
                    <a:pt x="55880" y="2237986"/>
                    <a:pt x="0" y="2182106"/>
                    <a:pt x="0" y="21135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1572" y="0"/>
                  </a:lnTo>
                  <a:cubicBezTo>
                    <a:pt x="4930152" y="0"/>
                    <a:pt x="4986032" y="55880"/>
                    <a:pt x="4986032" y="124460"/>
                  </a:cubicBezTo>
                  <a:lnTo>
                    <a:pt x="4986032" y="2113526"/>
                  </a:lnTo>
                  <a:cubicBezTo>
                    <a:pt x="4986032" y="2182106"/>
                    <a:pt x="4930152" y="2237986"/>
                    <a:pt x="4861572" y="2237986"/>
                  </a:cubicBezTo>
                  <a:close/>
                </a:path>
              </a:pathLst>
            </a:custGeom>
            <a:solidFill>
              <a:srgbClr val="051A3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684229" y="2216504"/>
            <a:ext cx="2824114" cy="1288865"/>
            <a:chOff x="0" y="0"/>
            <a:chExt cx="4903793" cy="2237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03793" cy="2237986"/>
            </a:xfrm>
            <a:custGeom>
              <a:avLst/>
              <a:gdLst/>
              <a:ahLst/>
              <a:cxnLst/>
              <a:rect r="r" b="b" t="t" l="l"/>
              <a:pathLst>
                <a:path h="2237986" w="4903793">
                  <a:moveTo>
                    <a:pt x="4779333" y="2237986"/>
                  </a:moveTo>
                  <a:lnTo>
                    <a:pt x="124460" y="2237986"/>
                  </a:lnTo>
                  <a:cubicBezTo>
                    <a:pt x="55880" y="2237986"/>
                    <a:pt x="0" y="2182106"/>
                    <a:pt x="0" y="21135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9333" y="0"/>
                  </a:lnTo>
                  <a:cubicBezTo>
                    <a:pt x="4847913" y="0"/>
                    <a:pt x="4903793" y="55880"/>
                    <a:pt x="4903793" y="124460"/>
                  </a:cubicBezTo>
                  <a:lnTo>
                    <a:pt x="4903793" y="2113526"/>
                  </a:lnTo>
                  <a:cubicBezTo>
                    <a:pt x="4903793" y="2182106"/>
                    <a:pt x="4847913" y="2237986"/>
                    <a:pt x="4779333" y="2237986"/>
                  </a:cubicBezTo>
                  <a:close/>
                </a:path>
              </a:pathLst>
            </a:custGeom>
            <a:solidFill>
              <a:srgbClr val="051A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684229" y="3810169"/>
            <a:ext cx="2824114" cy="1288865"/>
            <a:chOff x="0" y="0"/>
            <a:chExt cx="4903793" cy="22379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03793" cy="2237986"/>
            </a:xfrm>
            <a:custGeom>
              <a:avLst/>
              <a:gdLst/>
              <a:ahLst/>
              <a:cxnLst/>
              <a:rect r="r" b="b" t="t" l="l"/>
              <a:pathLst>
                <a:path h="2237986" w="4903793">
                  <a:moveTo>
                    <a:pt x="4779333" y="2237986"/>
                  </a:moveTo>
                  <a:lnTo>
                    <a:pt x="124460" y="2237986"/>
                  </a:lnTo>
                  <a:cubicBezTo>
                    <a:pt x="55880" y="2237986"/>
                    <a:pt x="0" y="2182106"/>
                    <a:pt x="0" y="21135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9333" y="0"/>
                  </a:lnTo>
                  <a:cubicBezTo>
                    <a:pt x="4847913" y="0"/>
                    <a:pt x="4903793" y="55880"/>
                    <a:pt x="4903793" y="124460"/>
                  </a:cubicBezTo>
                  <a:lnTo>
                    <a:pt x="4903793" y="2113526"/>
                  </a:lnTo>
                  <a:cubicBezTo>
                    <a:pt x="4903793" y="2182106"/>
                    <a:pt x="4847913" y="2237986"/>
                    <a:pt x="4779333" y="2237986"/>
                  </a:cubicBezTo>
                  <a:close/>
                </a:path>
              </a:pathLst>
            </a:custGeom>
            <a:solidFill>
              <a:srgbClr val="051A3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684229" y="5387464"/>
            <a:ext cx="2824114" cy="1288865"/>
            <a:chOff x="0" y="0"/>
            <a:chExt cx="4903793" cy="22379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03793" cy="2237986"/>
            </a:xfrm>
            <a:custGeom>
              <a:avLst/>
              <a:gdLst/>
              <a:ahLst/>
              <a:cxnLst/>
              <a:rect r="r" b="b" t="t" l="l"/>
              <a:pathLst>
                <a:path h="2237986" w="4903793">
                  <a:moveTo>
                    <a:pt x="4779333" y="2237986"/>
                  </a:moveTo>
                  <a:lnTo>
                    <a:pt x="124460" y="2237986"/>
                  </a:lnTo>
                  <a:cubicBezTo>
                    <a:pt x="55880" y="2237986"/>
                    <a:pt x="0" y="2182106"/>
                    <a:pt x="0" y="21135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9333" y="0"/>
                  </a:lnTo>
                  <a:cubicBezTo>
                    <a:pt x="4847913" y="0"/>
                    <a:pt x="4903793" y="55880"/>
                    <a:pt x="4903793" y="124460"/>
                  </a:cubicBezTo>
                  <a:lnTo>
                    <a:pt x="4903793" y="2113526"/>
                  </a:lnTo>
                  <a:cubicBezTo>
                    <a:pt x="4903793" y="2182106"/>
                    <a:pt x="4847913" y="2237986"/>
                    <a:pt x="4779333" y="2237986"/>
                  </a:cubicBezTo>
                  <a:close/>
                </a:path>
              </a:pathLst>
            </a:custGeom>
            <a:solidFill>
              <a:srgbClr val="051A37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-777907" y="5858445"/>
            <a:ext cx="2878078" cy="2334841"/>
          </a:xfrm>
          <a:custGeom>
            <a:avLst/>
            <a:gdLst/>
            <a:ahLst/>
            <a:cxnLst/>
            <a:rect r="r" b="b" t="t" l="l"/>
            <a:pathLst>
              <a:path h="2334841" w="2878078">
                <a:moveTo>
                  <a:pt x="2878078" y="0"/>
                </a:moveTo>
                <a:lnTo>
                  <a:pt x="0" y="0"/>
                </a:lnTo>
                <a:lnTo>
                  <a:pt x="0" y="2334840"/>
                </a:lnTo>
                <a:lnTo>
                  <a:pt x="2878078" y="2334840"/>
                </a:lnTo>
                <a:lnTo>
                  <a:pt x="287807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637131" y="-878085"/>
            <a:ext cx="2737302" cy="2220636"/>
          </a:xfrm>
          <a:custGeom>
            <a:avLst/>
            <a:gdLst/>
            <a:ahLst/>
            <a:cxnLst/>
            <a:rect r="r" b="b" t="t" l="l"/>
            <a:pathLst>
              <a:path h="2220636" w="2737302">
                <a:moveTo>
                  <a:pt x="2737302" y="2220636"/>
                </a:moveTo>
                <a:lnTo>
                  <a:pt x="0" y="2220636"/>
                </a:lnTo>
                <a:lnTo>
                  <a:pt x="0" y="0"/>
                </a:lnTo>
                <a:lnTo>
                  <a:pt x="2737302" y="0"/>
                </a:lnTo>
                <a:lnTo>
                  <a:pt x="2737302" y="22206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-2611975">
            <a:off x="6893949" y="5679051"/>
            <a:ext cx="1003601" cy="358787"/>
          </a:xfrm>
          <a:custGeom>
            <a:avLst/>
            <a:gdLst/>
            <a:ahLst/>
            <a:cxnLst/>
            <a:rect r="r" b="b" t="t" l="l"/>
            <a:pathLst>
              <a:path h="358787" w="1003601">
                <a:moveTo>
                  <a:pt x="0" y="358787"/>
                </a:moveTo>
                <a:lnTo>
                  <a:pt x="1003601" y="358787"/>
                </a:lnTo>
                <a:lnTo>
                  <a:pt x="1003601" y="0"/>
                </a:lnTo>
                <a:lnTo>
                  <a:pt x="0" y="0"/>
                </a:lnTo>
                <a:lnTo>
                  <a:pt x="0" y="3587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81300" y="1421527"/>
            <a:ext cx="2373442" cy="3623576"/>
          </a:xfrm>
          <a:custGeom>
            <a:avLst/>
            <a:gdLst/>
            <a:ahLst/>
            <a:cxnLst/>
            <a:rect r="r" b="b" t="t" l="l"/>
            <a:pathLst>
              <a:path h="3623576" w="2373442">
                <a:moveTo>
                  <a:pt x="0" y="0"/>
                </a:moveTo>
                <a:lnTo>
                  <a:pt x="2373442" y="0"/>
                </a:lnTo>
                <a:lnTo>
                  <a:pt x="2373442" y="3623576"/>
                </a:lnTo>
                <a:lnTo>
                  <a:pt x="0" y="3623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066560">
            <a:off x="6797422" y="1519293"/>
            <a:ext cx="1003601" cy="358787"/>
          </a:xfrm>
          <a:custGeom>
            <a:avLst/>
            <a:gdLst/>
            <a:ahLst/>
            <a:cxnLst/>
            <a:rect r="r" b="b" t="t" l="l"/>
            <a:pathLst>
              <a:path h="358787" w="1003601">
                <a:moveTo>
                  <a:pt x="0" y="0"/>
                </a:moveTo>
                <a:lnTo>
                  <a:pt x="1003602" y="0"/>
                </a:lnTo>
                <a:lnTo>
                  <a:pt x="1003602" y="358787"/>
                </a:lnTo>
                <a:lnTo>
                  <a:pt x="0" y="3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1807" y="3553940"/>
            <a:ext cx="2028747" cy="50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4"/>
              </a:lnSpc>
            </a:pPr>
            <a:r>
              <a:rPr lang="en-US" b="true" sz="1933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Manufacturing unit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45088" y="2465895"/>
            <a:ext cx="2255034" cy="81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2090" b="true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Collaboration with NGOs</a:t>
            </a:r>
          </a:p>
          <a:p>
            <a:pPr algn="l">
              <a:lnSpc>
                <a:spcPts val="2048"/>
              </a:lnSpc>
            </a:pPr>
            <a:r>
              <a:rPr lang="en-US" sz="2090" b="true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and CSR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12489" y="996814"/>
            <a:ext cx="1969338" cy="57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2290" b="true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Educational Institutions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5088" y="4057819"/>
            <a:ext cx="2759962" cy="81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2090" b="true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Partnerships with Nonprofit Organizations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12489" y="5761778"/>
            <a:ext cx="2210054" cy="57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2290" b="true">
                <a:solidFill>
                  <a:srgbClr val="FFCC00"/>
                </a:solidFill>
                <a:latin typeface="Poppins Heavy"/>
                <a:ea typeface="Poppins Heavy"/>
                <a:cs typeface="Poppins Heavy"/>
                <a:sym typeface="Poppins Heavy"/>
              </a:rPr>
              <a:t> Online Marketplaces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631" y="1809498"/>
            <a:ext cx="3753454" cy="3753454"/>
            <a:chOff x="0" y="0"/>
            <a:chExt cx="5004605" cy="5004605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0" y="0"/>
              <a:ext cx="5004605" cy="500460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143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22969" lIns="22969" bIns="22969" rIns="22969"/>
              <a:lstStyle/>
              <a:p>
                <a:pPr algn="ctr">
                  <a:lnSpc>
                    <a:spcPts val="1243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5400000">
              <a:off x="263672" y="275134"/>
              <a:ext cx="4477261" cy="44772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22969" lIns="22969" bIns="22969" rIns="22969"/>
              <a:lstStyle/>
              <a:p>
                <a:pPr algn="ctr">
                  <a:lnSpc>
                    <a:spcPts val="1243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5400000">
            <a:off x="2864985" y="5271375"/>
            <a:ext cx="240956" cy="2409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60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3619599" y="4647114"/>
            <a:ext cx="240956" cy="2409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3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3990135" y="3538497"/>
            <a:ext cx="240956" cy="24095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3591402" y="2406302"/>
            <a:ext cx="240956" cy="24095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55B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2864985" y="1858208"/>
            <a:ext cx="240956" cy="2409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ED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23460" y="606524"/>
            <a:ext cx="2771734" cy="620570"/>
            <a:chOff x="0" y="0"/>
            <a:chExt cx="2326848" cy="5209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26848" cy="520963"/>
            </a:xfrm>
            <a:custGeom>
              <a:avLst/>
              <a:gdLst/>
              <a:ahLst/>
              <a:cxnLst/>
              <a:rect r="r" b="b" t="t" l="l"/>
              <a:pathLst>
                <a:path h="520963" w="2326848">
                  <a:moveTo>
                    <a:pt x="2123648" y="0"/>
                  </a:moveTo>
                  <a:cubicBezTo>
                    <a:pt x="2235872" y="0"/>
                    <a:pt x="2326848" y="116622"/>
                    <a:pt x="2326848" y="260482"/>
                  </a:cubicBezTo>
                  <a:cubicBezTo>
                    <a:pt x="2326848" y="404342"/>
                    <a:pt x="2235872" y="520963"/>
                    <a:pt x="2123648" y="520963"/>
                  </a:cubicBezTo>
                  <a:lnTo>
                    <a:pt x="203200" y="520963"/>
                  </a:lnTo>
                  <a:cubicBezTo>
                    <a:pt x="90976" y="520963"/>
                    <a:pt x="0" y="404342"/>
                    <a:pt x="0" y="260482"/>
                  </a:cubicBezTo>
                  <a:cubicBezTo>
                    <a:pt x="0" y="1166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326848" cy="549538"/>
            </a:xfrm>
            <a:prstGeom prst="rect">
              <a:avLst/>
            </a:prstGeom>
          </p:spPr>
          <p:txBody>
            <a:bodyPr anchor="ctr" rtlCol="false" tIns="45673" lIns="45673" bIns="45673" rIns="45673"/>
            <a:lstStyle/>
            <a:p>
              <a:pPr algn="ctr">
                <a:lnSpc>
                  <a:spcPts val="239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806386" y="1858208"/>
            <a:ext cx="3075372" cy="598836"/>
            <a:chOff x="0" y="0"/>
            <a:chExt cx="2249200" cy="4379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49200" cy="437964"/>
            </a:xfrm>
            <a:custGeom>
              <a:avLst/>
              <a:gdLst/>
              <a:ahLst/>
              <a:cxnLst/>
              <a:rect r="r" b="b" t="t" l="l"/>
              <a:pathLst>
                <a:path h="437964" w="2249200">
                  <a:moveTo>
                    <a:pt x="2046000" y="0"/>
                  </a:moveTo>
                  <a:cubicBezTo>
                    <a:pt x="2158224" y="0"/>
                    <a:pt x="2249200" y="98042"/>
                    <a:pt x="2249200" y="218982"/>
                  </a:cubicBezTo>
                  <a:cubicBezTo>
                    <a:pt x="2249200" y="339923"/>
                    <a:pt x="2158224" y="437964"/>
                    <a:pt x="2046000" y="437964"/>
                  </a:cubicBezTo>
                  <a:lnTo>
                    <a:pt x="203200" y="437964"/>
                  </a:lnTo>
                  <a:cubicBezTo>
                    <a:pt x="90976" y="437964"/>
                    <a:pt x="0" y="339923"/>
                    <a:pt x="0" y="218982"/>
                  </a:cubicBezTo>
                  <a:cubicBezTo>
                    <a:pt x="0" y="980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249200" cy="466539"/>
            </a:xfrm>
            <a:prstGeom prst="rect">
              <a:avLst/>
            </a:prstGeom>
          </p:spPr>
          <p:txBody>
            <a:bodyPr anchor="ctr" rtlCol="false" tIns="45673" lIns="45673" bIns="45673" rIns="45673"/>
            <a:lstStyle/>
            <a:p>
              <a:pPr algn="ctr">
                <a:lnSpc>
                  <a:spcPts val="239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392109" y="3423269"/>
            <a:ext cx="3207064" cy="572549"/>
            <a:chOff x="0" y="0"/>
            <a:chExt cx="2389733" cy="4266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89733" cy="426633"/>
            </a:xfrm>
            <a:custGeom>
              <a:avLst/>
              <a:gdLst/>
              <a:ahLst/>
              <a:cxnLst/>
              <a:rect r="r" b="b" t="t" l="l"/>
              <a:pathLst>
                <a:path h="426633" w="2389733">
                  <a:moveTo>
                    <a:pt x="2186533" y="0"/>
                  </a:moveTo>
                  <a:cubicBezTo>
                    <a:pt x="2298757" y="0"/>
                    <a:pt x="2389733" y="95505"/>
                    <a:pt x="2389733" y="213316"/>
                  </a:cubicBezTo>
                  <a:cubicBezTo>
                    <a:pt x="2389733" y="331128"/>
                    <a:pt x="2298757" y="426633"/>
                    <a:pt x="2186533" y="426633"/>
                  </a:cubicBezTo>
                  <a:lnTo>
                    <a:pt x="203200" y="426633"/>
                  </a:lnTo>
                  <a:cubicBezTo>
                    <a:pt x="90976" y="426633"/>
                    <a:pt x="0" y="331128"/>
                    <a:pt x="0" y="213316"/>
                  </a:cubicBezTo>
                  <a:cubicBezTo>
                    <a:pt x="0" y="955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389733" cy="455208"/>
            </a:xfrm>
            <a:prstGeom prst="rect">
              <a:avLst/>
            </a:prstGeom>
          </p:spPr>
          <p:txBody>
            <a:bodyPr anchor="ctr" rtlCol="false" tIns="45673" lIns="45673" bIns="45673" rIns="45673"/>
            <a:lstStyle/>
            <a:p>
              <a:pPr algn="ctr">
                <a:lnSpc>
                  <a:spcPts val="239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3313817" y="424425"/>
            <a:ext cx="937298" cy="93729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EDC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5400000">
            <a:off x="4516219" y="1674769"/>
            <a:ext cx="937298" cy="93729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55B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5400000">
            <a:off x="4923460" y="3187452"/>
            <a:ext cx="937298" cy="93729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852554" y="4748379"/>
            <a:ext cx="3614305" cy="824325"/>
            <a:chOff x="0" y="0"/>
            <a:chExt cx="2539372" cy="5791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39372" cy="579162"/>
            </a:xfrm>
            <a:custGeom>
              <a:avLst/>
              <a:gdLst/>
              <a:ahLst/>
              <a:cxnLst/>
              <a:rect r="r" b="b" t="t" l="l"/>
              <a:pathLst>
                <a:path h="579162" w="2539372">
                  <a:moveTo>
                    <a:pt x="2336172" y="0"/>
                  </a:moveTo>
                  <a:cubicBezTo>
                    <a:pt x="2448396" y="0"/>
                    <a:pt x="2539372" y="129650"/>
                    <a:pt x="2539372" y="289581"/>
                  </a:cubicBezTo>
                  <a:cubicBezTo>
                    <a:pt x="2539372" y="449512"/>
                    <a:pt x="2448396" y="579162"/>
                    <a:pt x="2336172" y="579162"/>
                  </a:cubicBezTo>
                  <a:lnTo>
                    <a:pt x="203200" y="579162"/>
                  </a:lnTo>
                  <a:cubicBezTo>
                    <a:pt x="90976" y="579162"/>
                    <a:pt x="0" y="449512"/>
                    <a:pt x="0" y="289581"/>
                  </a:cubicBezTo>
                  <a:cubicBezTo>
                    <a:pt x="0" y="12965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2539372" cy="607737"/>
            </a:xfrm>
            <a:prstGeom prst="rect">
              <a:avLst/>
            </a:prstGeom>
          </p:spPr>
          <p:txBody>
            <a:bodyPr anchor="ctr" rtlCol="false" tIns="45673" lIns="45673" bIns="45673" rIns="45673"/>
            <a:lstStyle/>
            <a:p>
              <a:pPr algn="ctr">
                <a:lnSpc>
                  <a:spcPts val="2391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5400000">
            <a:off x="4516219" y="4707301"/>
            <a:ext cx="937298" cy="93729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3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986256" y="6139899"/>
            <a:ext cx="2896665" cy="602607"/>
            <a:chOff x="0" y="0"/>
            <a:chExt cx="2213925" cy="46057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213925" cy="460574"/>
            </a:xfrm>
            <a:custGeom>
              <a:avLst/>
              <a:gdLst/>
              <a:ahLst/>
              <a:cxnLst/>
              <a:rect r="r" b="b" t="t" l="l"/>
              <a:pathLst>
                <a:path h="460574" w="2213925">
                  <a:moveTo>
                    <a:pt x="2010725" y="0"/>
                  </a:moveTo>
                  <a:cubicBezTo>
                    <a:pt x="2122950" y="0"/>
                    <a:pt x="2213925" y="103103"/>
                    <a:pt x="2213925" y="230287"/>
                  </a:cubicBezTo>
                  <a:cubicBezTo>
                    <a:pt x="2213925" y="357471"/>
                    <a:pt x="2122950" y="460574"/>
                    <a:pt x="2010725" y="460574"/>
                  </a:cubicBezTo>
                  <a:lnTo>
                    <a:pt x="203200" y="460574"/>
                  </a:lnTo>
                  <a:cubicBezTo>
                    <a:pt x="90976" y="460574"/>
                    <a:pt x="0" y="357471"/>
                    <a:pt x="0" y="230287"/>
                  </a:cubicBezTo>
                  <a:cubicBezTo>
                    <a:pt x="0" y="1031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2213925" cy="489149"/>
            </a:xfrm>
            <a:prstGeom prst="rect">
              <a:avLst/>
            </a:prstGeom>
          </p:spPr>
          <p:txBody>
            <a:bodyPr anchor="ctr" rtlCol="false" tIns="45673" lIns="45673" bIns="45673" rIns="45673"/>
            <a:lstStyle/>
            <a:p>
              <a:pPr algn="ctr">
                <a:lnSpc>
                  <a:spcPts val="2391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5400000">
            <a:off x="3391906" y="5953477"/>
            <a:ext cx="937298" cy="93729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60E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22969" lIns="22969" bIns="22969" rIns="22969"/>
            <a:lstStyle/>
            <a:p>
              <a:pPr algn="ctr">
                <a:lnSpc>
                  <a:spcPts val="1243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3463104" y="566216"/>
            <a:ext cx="638723" cy="586463"/>
          </a:xfrm>
          <a:custGeom>
            <a:avLst/>
            <a:gdLst/>
            <a:ahLst/>
            <a:cxnLst/>
            <a:rect r="r" b="b" t="t" l="l"/>
            <a:pathLst>
              <a:path h="586463" w="638723">
                <a:moveTo>
                  <a:pt x="0" y="0"/>
                </a:moveTo>
                <a:lnTo>
                  <a:pt x="638723" y="0"/>
                </a:lnTo>
                <a:lnTo>
                  <a:pt x="638723" y="586463"/>
                </a:lnTo>
                <a:lnTo>
                  <a:pt x="0" y="58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4440640" y="3526905"/>
            <a:ext cx="411914" cy="241178"/>
          </a:xfrm>
          <a:custGeom>
            <a:avLst/>
            <a:gdLst/>
            <a:ahLst/>
            <a:cxnLst/>
            <a:rect r="r" b="b" t="t" l="l"/>
            <a:pathLst>
              <a:path h="241178" w="411914">
                <a:moveTo>
                  <a:pt x="0" y="0"/>
                </a:moveTo>
                <a:lnTo>
                  <a:pt x="411914" y="0"/>
                </a:lnTo>
                <a:lnTo>
                  <a:pt x="411914" y="241178"/>
                </a:lnTo>
                <a:lnTo>
                  <a:pt x="0" y="241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9971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5566475" y="4954449"/>
            <a:ext cx="2917444" cy="43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"/>
              </a:lnSpc>
              <a:spcBef>
                <a:spcPct val="0"/>
              </a:spcBef>
            </a:pPr>
            <a:r>
              <a:rPr lang="en-US" sz="1636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04. MarketTraining and Support Servicesing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459048" y="6320809"/>
            <a:ext cx="2133870" cy="22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"/>
              </a:lnSpc>
              <a:spcBef>
                <a:spcPct val="0"/>
              </a:spcBef>
            </a:pPr>
            <a:r>
              <a:rPr lang="en-US" sz="1636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05.Returining customers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927433" y="3608226"/>
            <a:ext cx="2467665" cy="22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18"/>
              </a:lnSpc>
              <a:spcBef>
                <a:spcPct val="0"/>
              </a:spcBef>
            </a:pPr>
            <a:r>
              <a:rPr lang="en-US" b="true" sz="163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03.InstitutionalPartnerships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501142" y="2056309"/>
            <a:ext cx="2183552" cy="22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"/>
              </a:lnSpc>
              <a:spcBef>
                <a:spcPct val="0"/>
              </a:spcBef>
            </a:pPr>
            <a:r>
              <a:rPr lang="en-US" sz="1636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02.Subscription Models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329204" y="776809"/>
            <a:ext cx="2152337" cy="22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"/>
              </a:lnSpc>
              <a:spcBef>
                <a:spcPct val="0"/>
              </a:spcBef>
            </a:pPr>
            <a:r>
              <a:rPr lang="en-US" sz="1636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01.Direct Product Sales</a:t>
            </a:r>
          </a:p>
        </p:txBody>
      </p:sp>
      <p:sp>
        <p:nvSpPr>
          <p:cNvPr name="Freeform 61" id="61"/>
          <p:cNvSpPr/>
          <p:nvPr/>
        </p:nvSpPr>
        <p:spPr>
          <a:xfrm flipH="false" flipV="false" rot="1820444">
            <a:off x="4072862" y="4896848"/>
            <a:ext cx="393243" cy="241178"/>
          </a:xfrm>
          <a:custGeom>
            <a:avLst/>
            <a:gdLst/>
            <a:ahLst/>
            <a:cxnLst/>
            <a:rect r="r" b="b" t="t" l="l"/>
            <a:pathLst>
              <a:path h="241178" w="393243">
                <a:moveTo>
                  <a:pt x="0" y="0"/>
                </a:moveTo>
                <a:lnTo>
                  <a:pt x="393243" y="0"/>
                </a:lnTo>
                <a:lnTo>
                  <a:pt x="393243" y="241179"/>
                </a:lnTo>
                <a:lnTo>
                  <a:pt x="0" y="241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184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2932163">
            <a:off x="3101527" y="5681582"/>
            <a:ext cx="424578" cy="241178"/>
          </a:xfrm>
          <a:custGeom>
            <a:avLst/>
            <a:gdLst/>
            <a:ahLst/>
            <a:cxnLst/>
            <a:rect r="r" b="b" t="t" l="l"/>
            <a:pathLst>
              <a:path h="241178" w="424578">
                <a:moveTo>
                  <a:pt x="0" y="0"/>
                </a:moveTo>
                <a:lnTo>
                  <a:pt x="424579" y="0"/>
                </a:lnTo>
                <a:lnTo>
                  <a:pt x="424579" y="241178"/>
                </a:lnTo>
                <a:lnTo>
                  <a:pt x="0" y="241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2515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-1511026">
            <a:off x="4008389" y="2179593"/>
            <a:ext cx="431897" cy="241178"/>
          </a:xfrm>
          <a:custGeom>
            <a:avLst/>
            <a:gdLst/>
            <a:ahLst/>
            <a:cxnLst/>
            <a:rect r="r" b="b" t="t" l="l"/>
            <a:pathLst>
              <a:path h="241178" w="431897">
                <a:moveTo>
                  <a:pt x="0" y="0"/>
                </a:moveTo>
                <a:lnTo>
                  <a:pt x="431897" y="0"/>
                </a:lnTo>
                <a:lnTo>
                  <a:pt x="431897" y="241178"/>
                </a:lnTo>
                <a:lnTo>
                  <a:pt x="0" y="2411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38405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-3190806">
            <a:off x="3098880" y="1392047"/>
            <a:ext cx="437025" cy="241178"/>
          </a:xfrm>
          <a:custGeom>
            <a:avLst/>
            <a:gdLst/>
            <a:ahLst/>
            <a:cxnLst/>
            <a:rect r="r" b="b" t="t" l="l"/>
            <a:pathLst>
              <a:path h="241178" w="437025">
                <a:moveTo>
                  <a:pt x="0" y="0"/>
                </a:moveTo>
                <a:lnTo>
                  <a:pt x="437025" y="0"/>
                </a:lnTo>
                <a:lnTo>
                  <a:pt x="437025" y="241178"/>
                </a:lnTo>
                <a:lnTo>
                  <a:pt x="0" y="2411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35608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4704472" y="1858208"/>
            <a:ext cx="563272" cy="570533"/>
          </a:xfrm>
          <a:custGeom>
            <a:avLst/>
            <a:gdLst/>
            <a:ahLst/>
            <a:cxnLst/>
            <a:rect r="r" b="b" t="t" l="l"/>
            <a:pathLst>
              <a:path h="570533" w="563272">
                <a:moveTo>
                  <a:pt x="0" y="0"/>
                </a:moveTo>
                <a:lnTo>
                  <a:pt x="563271" y="0"/>
                </a:lnTo>
                <a:lnTo>
                  <a:pt x="563271" y="570533"/>
                </a:lnTo>
                <a:lnTo>
                  <a:pt x="0" y="5705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5024700" y="3339641"/>
            <a:ext cx="764977" cy="634236"/>
          </a:xfrm>
          <a:custGeom>
            <a:avLst/>
            <a:gdLst/>
            <a:ahLst/>
            <a:cxnLst/>
            <a:rect r="r" b="b" t="t" l="l"/>
            <a:pathLst>
              <a:path h="634236" w="764977">
                <a:moveTo>
                  <a:pt x="0" y="0"/>
                </a:moveTo>
                <a:lnTo>
                  <a:pt x="764977" y="0"/>
                </a:lnTo>
                <a:lnTo>
                  <a:pt x="764977" y="634235"/>
                </a:lnTo>
                <a:lnTo>
                  <a:pt x="0" y="634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4634982" y="4898180"/>
            <a:ext cx="757126" cy="555542"/>
          </a:xfrm>
          <a:custGeom>
            <a:avLst/>
            <a:gdLst/>
            <a:ahLst/>
            <a:cxnLst/>
            <a:rect r="r" b="b" t="t" l="l"/>
            <a:pathLst>
              <a:path h="555542" w="757126">
                <a:moveTo>
                  <a:pt x="0" y="0"/>
                </a:moveTo>
                <a:lnTo>
                  <a:pt x="757127" y="0"/>
                </a:lnTo>
                <a:lnTo>
                  <a:pt x="757127" y="555541"/>
                </a:lnTo>
                <a:lnTo>
                  <a:pt x="0" y="5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4274627">
            <a:off x="2174393" y="3102698"/>
            <a:ext cx="1783756" cy="972958"/>
          </a:xfrm>
          <a:custGeom>
            <a:avLst/>
            <a:gdLst/>
            <a:ahLst/>
            <a:cxnLst/>
            <a:rect r="r" b="b" t="t" l="l"/>
            <a:pathLst>
              <a:path h="972958" w="1783756">
                <a:moveTo>
                  <a:pt x="0" y="0"/>
                </a:moveTo>
                <a:lnTo>
                  <a:pt x="1783756" y="0"/>
                </a:lnTo>
                <a:lnTo>
                  <a:pt x="1783756" y="972957"/>
                </a:lnTo>
                <a:lnTo>
                  <a:pt x="0" y="97295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552672" y="3518519"/>
            <a:ext cx="3370787" cy="92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5"/>
              </a:lnSpc>
            </a:pPr>
            <a:r>
              <a:rPr lang="en-US" sz="6726" spc="154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MATRIC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74596" y="3018866"/>
            <a:ext cx="2288508" cy="46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  <a:spcBef>
                <a:spcPct val="0"/>
              </a:spcBef>
            </a:pPr>
            <a:r>
              <a:rPr lang="en-US" sz="3491" b="true">
                <a:solidFill>
                  <a:srgbClr val="313642"/>
                </a:solidFill>
                <a:latin typeface="Oswald Bold"/>
                <a:ea typeface="Oswald Bold"/>
                <a:cs typeface="Oswald Bold"/>
                <a:sym typeface="Oswald Bold"/>
              </a:rPr>
              <a:t> KEY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662" y="1978471"/>
            <a:ext cx="8206275" cy="4605209"/>
          </a:xfrm>
          <a:custGeom>
            <a:avLst/>
            <a:gdLst/>
            <a:ahLst/>
            <a:cxnLst/>
            <a:rect r="r" b="b" t="t" l="l"/>
            <a:pathLst>
              <a:path h="4605209" w="8206275">
                <a:moveTo>
                  <a:pt x="0" y="0"/>
                </a:moveTo>
                <a:lnTo>
                  <a:pt x="8206276" y="0"/>
                </a:lnTo>
                <a:lnTo>
                  <a:pt x="8206276" y="4605209"/>
                </a:lnTo>
                <a:lnTo>
                  <a:pt x="0" y="460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8187" y="1097454"/>
            <a:ext cx="289379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b="true" sz="3299" u="sng">
                <a:solidFill>
                  <a:srgbClr val="4DBD8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3639" y="5082587"/>
            <a:ext cx="2416957" cy="2452142"/>
          </a:xfrm>
          <a:custGeom>
            <a:avLst/>
            <a:gdLst/>
            <a:ahLst/>
            <a:cxnLst/>
            <a:rect r="r" b="b" t="t" l="l"/>
            <a:pathLst>
              <a:path h="2452142" w="2416957">
                <a:moveTo>
                  <a:pt x="0" y="0"/>
                </a:moveTo>
                <a:lnTo>
                  <a:pt x="2416958" y="0"/>
                </a:lnTo>
                <a:lnTo>
                  <a:pt x="2416958" y="2452143"/>
                </a:lnTo>
                <a:lnTo>
                  <a:pt x="0" y="245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20281" y="5082587"/>
            <a:ext cx="2416957" cy="2452142"/>
          </a:xfrm>
          <a:custGeom>
            <a:avLst/>
            <a:gdLst/>
            <a:ahLst/>
            <a:cxnLst/>
            <a:rect r="r" b="b" t="t" l="l"/>
            <a:pathLst>
              <a:path h="2452142" w="2416957">
                <a:moveTo>
                  <a:pt x="0" y="0"/>
                </a:moveTo>
                <a:lnTo>
                  <a:pt x="2416958" y="0"/>
                </a:lnTo>
                <a:lnTo>
                  <a:pt x="2416958" y="2452143"/>
                </a:lnTo>
                <a:lnTo>
                  <a:pt x="0" y="245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1520" y="386163"/>
            <a:ext cx="8290560" cy="6550912"/>
            <a:chOff x="0" y="0"/>
            <a:chExt cx="3039758" cy="24019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9758" cy="2401911"/>
            </a:xfrm>
            <a:custGeom>
              <a:avLst/>
              <a:gdLst/>
              <a:ahLst/>
              <a:cxnLst/>
              <a:rect r="r" b="b" t="t" l="l"/>
              <a:pathLst>
                <a:path h="2401911" w="3039758">
                  <a:moveTo>
                    <a:pt x="18676" y="0"/>
                  </a:moveTo>
                  <a:lnTo>
                    <a:pt x="3021082" y="0"/>
                  </a:lnTo>
                  <a:cubicBezTo>
                    <a:pt x="3031397" y="0"/>
                    <a:pt x="3039758" y="8362"/>
                    <a:pt x="3039758" y="18676"/>
                  </a:cubicBezTo>
                  <a:lnTo>
                    <a:pt x="3039758" y="2383235"/>
                  </a:lnTo>
                  <a:cubicBezTo>
                    <a:pt x="3039758" y="2393550"/>
                    <a:pt x="3031397" y="2401911"/>
                    <a:pt x="3021082" y="2401911"/>
                  </a:cubicBezTo>
                  <a:lnTo>
                    <a:pt x="18676" y="2401911"/>
                  </a:lnTo>
                  <a:cubicBezTo>
                    <a:pt x="8362" y="2401911"/>
                    <a:pt x="0" y="2393550"/>
                    <a:pt x="0" y="2383235"/>
                  </a:cubicBezTo>
                  <a:lnTo>
                    <a:pt x="0" y="18676"/>
                  </a:lnTo>
                  <a:cubicBezTo>
                    <a:pt x="0" y="8362"/>
                    <a:pt x="8362" y="0"/>
                    <a:pt x="186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039758" cy="2430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26400" y="1306397"/>
          <a:ext cx="7109526" cy="5268280"/>
        </p:xfrm>
        <a:graphic>
          <a:graphicData uri="http://schemas.openxmlformats.org/drawingml/2006/table">
            <a:tbl>
              <a:tblPr/>
              <a:tblGrid>
                <a:gridCol w="3563162"/>
                <a:gridCol w="3546364"/>
              </a:tblGrid>
              <a:tr h="591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Metric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5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b="true" sz="1500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AMOUNT (INR)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9596"/>
                    </a:solidFill>
                  </a:tcPr>
                </a:tc>
              </a:tr>
              <a:tr h="526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COGS(PER UNIT)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₹600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</a:tr>
              <a:tr h="4866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SELLING PRICE (PER UNIT)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₹999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80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CONTRIBUTION MARGIN PER UNIT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₹399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b="true" sz="1100">
                          <a:solidFill>
                            <a:srgbClr val="000000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BREAK-EVEN UNITS (YEARLY)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1,62,000 units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b="true" sz="1100">
                          <a:solidFill>
                            <a:srgbClr val="000000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BURN RATE (MONTHLY)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₹53,950,00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b="true" sz="1100">
                          <a:solidFill>
                            <a:srgbClr val="000000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MARKETING (YEARLY)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₹66,44,000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b="true" sz="1100">
                          <a:solidFill>
                            <a:srgbClr val="000000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ADMINISTRATIVE (YEARLY)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₹2,07,50,000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R&amp;D Costs (Yearly)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₹3,73,50,000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Sales Revenue (2,000 units)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0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₹19,98,000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57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Profit (2,000 units)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F0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₹7,98,000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DB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997800" y="621687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48535" y="693420"/>
            <a:ext cx="2342126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b="true" sz="1700" spc="102">
                <a:solidFill>
                  <a:srgbClr val="000000"/>
                </a:solidFill>
                <a:latin typeface="Cy Grotesk Key Semi-Bold"/>
                <a:ea typeface="Cy Grotesk Key Semi-Bold"/>
                <a:cs typeface="Cy Grotesk Key Semi-Bold"/>
                <a:sym typeface="Cy Grotesk Key Semi-Bold"/>
              </a:rPr>
              <a:t>COST STRUCTURE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1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0845" y="345090"/>
            <a:ext cx="1969935" cy="19699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1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5600" lIns="45600" bIns="45600" rIns="456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837504" y="3943350"/>
            <a:ext cx="1969935" cy="19699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1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5600" lIns="45600" bIns="45600" rIns="456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946162" y="3943350"/>
            <a:ext cx="1969935" cy="19699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1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5600" lIns="45600" bIns="45600" rIns="456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29077">
            <a:off x="347648" y="-174178"/>
            <a:ext cx="4818512" cy="4978404"/>
          </a:xfrm>
          <a:custGeom>
            <a:avLst/>
            <a:gdLst/>
            <a:ahLst/>
            <a:cxnLst/>
            <a:rect r="r" b="b" t="t" l="l"/>
            <a:pathLst>
              <a:path h="4978404" w="4818512">
                <a:moveTo>
                  <a:pt x="0" y="0"/>
                </a:moveTo>
                <a:lnTo>
                  <a:pt x="4818512" y="0"/>
                </a:lnTo>
                <a:lnTo>
                  <a:pt x="4818512" y="4978404"/>
                </a:lnTo>
                <a:lnTo>
                  <a:pt x="0" y="497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1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90516" y="3657600"/>
            <a:ext cx="3263909" cy="3263909"/>
          </a:xfrm>
          <a:custGeom>
            <a:avLst/>
            <a:gdLst/>
            <a:ahLst/>
            <a:cxnLst/>
            <a:rect r="r" b="b" t="t" l="l"/>
            <a:pathLst>
              <a:path h="3263909" w="3263909">
                <a:moveTo>
                  <a:pt x="0" y="0"/>
                </a:moveTo>
                <a:lnTo>
                  <a:pt x="3263909" y="0"/>
                </a:lnTo>
                <a:lnTo>
                  <a:pt x="3263909" y="3263909"/>
                </a:lnTo>
                <a:lnTo>
                  <a:pt x="0" y="3263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313129">
            <a:off x="2914520" y="4283846"/>
            <a:ext cx="2842144" cy="1658778"/>
          </a:xfrm>
          <a:custGeom>
            <a:avLst/>
            <a:gdLst/>
            <a:ahLst/>
            <a:cxnLst/>
            <a:rect r="r" b="b" t="t" l="l"/>
            <a:pathLst>
              <a:path h="1658778" w="2842144">
                <a:moveTo>
                  <a:pt x="0" y="0"/>
                </a:moveTo>
                <a:lnTo>
                  <a:pt x="2842144" y="0"/>
                </a:lnTo>
                <a:lnTo>
                  <a:pt x="2842144" y="1658779"/>
                </a:lnTo>
                <a:lnTo>
                  <a:pt x="0" y="1658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0" y="0"/>
            <a:ext cx="4876800" cy="7315200"/>
            <a:chOff x="0" y="0"/>
            <a:chExt cx="18062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3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0622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4509" y="550545"/>
            <a:ext cx="3551483" cy="138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6"/>
              </a:lnSpc>
            </a:pPr>
            <a:r>
              <a:rPr lang="en-US" b="true" sz="4397">
                <a:solidFill>
                  <a:srgbClr val="313642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TEAM NEOTECH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197649">
            <a:off x="2978426" y="-1269261"/>
            <a:ext cx="2864316" cy="2926080"/>
          </a:xfrm>
          <a:custGeom>
            <a:avLst/>
            <a:gdLst/>
            <a:ahLst/>
            <a:cxnLst/>
            <a:rect r="r" b="b" t="t" l="l"/>
            <a:pathLst>
              <a:path h="2926080" w="2864316">
                <a:moveTo>
                  <a:pt x="0" y="0"/>
                </a:moveTo>
                <a:lnTo>
                  <a:pt x="2864316" y="0"/>
                </a:lnTo>
                <a:lnTo>
                  <a:pt x="2864316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8286" y="6076522"/>
            <a:ext cx="647589" cy="1014315"/>
          </a:xfrm>
          <a:custGeom>
            <a:avLst/>
            <a:gdLst/>
            <a:ahLst/>
            <a:cxnLst/>
            <a:rect r="r" b="b" t="t" l="l"/>
            <a:pathLst>
              <a:path h="1014315" w="647589">
                <a:moveTo>
                  <a:pt x="0" y="0"/>
                </a:moveTo>
                <a:lnTo>
                  <a:pt x="647588" y="0"/>
                </a:lnTo>
                <a:lnTo>
                  <a:pt x="647588" y="1014316"/>
                </a:lnTo>
                <a:lnTo>
                  <a:pt x="0" y="1014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8620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6784" y="2630002"/>
            <a:ext cx="3117966" cy="3730752"/>
            <a:chOff x="0" y="0"/>
            <a:chExt cx="3663950" cy="438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6"/>
              <a:stretch>
                <a:fillRect l="0" t="-20545" r="0" b="-2764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523469" y="1888868"/>
            <a:ext cx="2956426" cy="3537463"/>
            <a:chOff x="0" y="0"/>
            <a:chExt cx="3663950" cy="4384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7"/>
              <a:stretch>
                <a:fillRect l="0" t="-15292" r="0" b="-3289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727544" y="193779"/>
            <a:ext cx="2833333" cy="3390179"/>
            <a:chOff x="0" y="0"/>
            <a:chExt cx="3663950" cy="438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319270"/>
            </a:xfrm>
            <a:custGeom>
              <a:avLst/>
              <a:gdLst/>
              <a:ahLst/>
              <a:cxnLst/>
              <a:rect r="r" b="b" t="t" l="l"/>
              <a:pathLst>
                <a:path h="4319270" w="3600450">
                  <a:moveTo>
                    <a:pt x="3600450" y="3959860"/>
                  </a:moveTo>
                  <a:cubicBezTo>
                    <a:pt x="3600450" y="4159250"/>
                    <a:pt x="3439160" y="4319270"/>
                    <a:pt x="3241040" y="4319270"/>
                  </a:cubicBezTo>
                  <a:lnTo>
                    <a:pt x="359410" y="4319270"/>
                  </a:lnTo>
                  <a:cubicBezTo>
                    <a:pt x="160020" y="4319270"/>
                    <a:pt x="0" y="4157980"/>
                    <a:pt x="0" y="395986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3959860"/>
                  </a:lnTo>
                  <a:close/>
                </a:path>
              </a:pathLst>
            </a:custGeom>
            <a:blipFill>
              <a:blip r:embed="rId8"/>
              <a:stretch>
                <a:fillRect l="0" t="-26005" r="-5985" b="-3105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384040"/>
            </a:xfrm>
            <a:custGeom>
              <a:avLst/>
              <a:gdLst/>
              <a:ahLst/>
              <a:cxnLst/>
              <a:rect r="r" b="b" t="t" l="l"/>
              <a:pathLst>
                <a:path h="4384040" w="3663950">
                  <a:moveTo>
                    <a:pt x="3271520" y="4384040"/>
                  </a:moveTo>
                  <a:lnTo>
                    <a:pt x="391160" y="4384040"/>
                  </a:lnTo>
                  <a:cubicBezTo>
                    <a:pt x="175260" y="4384040"/>
                    <a:pt x="0" y="4208780"/>
                    <a:pt x="0" y="399288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3991610"/>
                  </a:lnTo>
                  <a:cubicBezTo>
                    <a:pt x="3663950" y="4207510"/>
                    <a:pt x="3487420" y="4384040"/>
                    <a:pt x="3271520" y="438404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3991610"/>
                  </a:lnTo>
                  <a:cubicBezTo>
                    <a:pt x="63500" y="4173220"/>
                    <a:pt x="210820" y="4319270"/>
                    <a:pt x="391160" y="4319270"/>
                  </a:cubicBezTo>
                  <a:lnTo>
                    <a:pt x="3271520" y="4319270"/>
                  </a:lnTo>
                  <a:cubicBezTo>
                    <a:pt x="3453130" y="4319270"/>
                    <a:pt x="3599180" y="4171950"/>
                    <a:pt x="3599180" y="399161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727544" y="3760683"/>
            <a:ext cx="3366473" cy="73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G.Sai Sreeja</a:t>
            </a:r>
          </a:p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-Software &amp; Hardware</a:t>
            </a:r>
          </a:p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           Manager                     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6413" y="6477866"/>
            <a:ext cx="297700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K.Keerthi</a:t>
            </a:r>
          </a:p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- Project Manager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25992" y="5864184"/>
            <a:ext cx="3114958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CH.Prasanna</a:t>
            </a:r>
          </a:p>
          <a:p>
            <a:pPr algn="l">
              <a:lnSpc>
                <a:spcPts val="1940"/>
              </a:lnSpc>
            </a:pPr>
            <a:r>
              <a:rPr lang="en-US" sz="2000">
                <a:solidFill>
                  <a:srgbClr val="87095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  -Product Manager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745" y="1745"/>
            <a:ext cx="2181689" cy="2178199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D9596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8398777" y="5960377"/>
            <a:ext cx="1355908" cy="1353738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D959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257821">
            <a:off x="1154967" y="939317"/>
            <a:ext cx="1499287" cy="1431358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8446" r="0" b="28446"/>
          <a:stretch>
            <a:fillRect/>
          </a:stretch>
        </p:blipFill>
        <p:spPr>
          <a:xfrm flipH="false" flipV="false" rot="0">
            <a:off x="2340496" y="748503"/>
            <a:ext cx="6954422" cy="588874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-576489" y="1891991"/>
            <a:ext cx="3331177" cy="3231837"/>
          </a:xfrm>
          <a:custGeom>
            <a:avLst/>
            <a:gdLst/>
            <a:ahLst/>
            <a:cxnLst/>
            <a:rect r="r" b="b" t="t" l="l"/>
            <a:pathLst>
              <a:path h="3231837" w="3331177">
                <a:moveTo>
                  <a:pt x="0" y="0"/>
                </a:moveTo>
                <a:lnTo>
                  <a:pt x="3331177" y="0"/>
                </a:lnTo>
                <a:lnTo>
                  <a:pt x="3331177" y="3231837"/>
                </a:lnTo>
                <a:lnTo>
                  <a:pt x="0" y="3231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186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67277" y="1971764"/>
            <a:ext cx="2850346" cy="28503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22141" y="457172"/>
            <a:ext cx="2850346" cy="285034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69935" y="4956056"/>
            <a:ext cx="343482" cy="3434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69935" y="5559418"/>
            <a:ext cx="343482" cy="34348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63875">
            <a:off x="185057" y="1144872"/>
            <a:ext cx="4052703" cy="2252065"/>
          </a:xfrm>
          <a:custGeom>
            <a:avLst/>
            <a:gdLst/>
            <a:ahLst/>
            <a:cxnLst/>
            <a:rect r="r" b="b" t="t" l="l"/>
            <a:pathLst>
              <a:path h="2252065" w="4052703">
                <a:moveTo>
                  <a:pt x="0" y="0"/>
                </a:moveTo>
                <a:lnTo>
                  <a:pt x="4052703" y="0"/>
                </a:lnTo>
                <a:lnTo>
                  <a:pt x="4052703" y="2252065"/>
                </a:lnTo>
                <a:lnTo>
                  <a:pt x="0" y="2252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86" t="0" r="-167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52325" y="4985848"/>
            <a:ext cx="339464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VISUALLY CHALLENGED PEOPLE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2325" y="5589210"/>
            <a:ext cx="179444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LOW INCOME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162" y="3727314"/>
            <a:ext cx="209847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BRAILLE PRINTER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2" t="0" r="-5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8400" y="375285"/>
            <a:ext cx="3916799" cy="4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BB2F5D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 </a:t>
            </a:r>
            <a:r>
              <a:rPr lang="en-US" b="true" sz="2499">
                <a:solidFill>
                  <a:srgbClr val="9B2A7B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Customer segments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876800" y="226079"/>
            <a:ext cx="0" cy="674227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95425" y="3657600"/>
            <a:ext cx="8945602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3958" y="387220"/>
            <a:ext cx="4234379" cy="2822919"/>
          </a:xfrm>
          <a:custGeom>
            <a:avLst/>
            <a:gdLst/>
            <a:ahLst/>
            <a:cxnLst/>
            <a:rect r="r" b="b" t="t" l="l"/>
            <a:pathLst>
              <a:path h="2822919" w="4234379">
                <a:moveTo>
                  <a:pt x="0" y="0"/>
                </a:moveTo>
                <a:lnTo>
                  <a:pt x="4234379" y="0"/>
                </a:lnTo>
                <a:lnTo>
                  <a:pt x="4234379" y="2822919"/>
                </a:lnTo>
                <a:lnTo>
                  <a:pt x="0" y="282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4342" y="387220"/>
            <a:ext cx="4236685" cy="2822919"/>
          </a:xfrm>
          <a:custGeom>
            <a:avLst/>
            <a:gdLst/>
            <a:ahLst/>
            <a:cxnLst/>
            <a:rect r="r" b="b" t="t" l="l"/>
            <a:pathLst>
              <a:path h="2822919" w="4236685">
                <a:moveTo>
                  <a:pt x="0" y="0"/>
                </a:moveTo>
                <a:lnTo>
                  <a:pt x="4236684" y="0"/>
                </a:lnTo>
                <a:lnTo>
                  <a:pt x="4236684" y="2822919"/>
                </a:lnTo>
                <a:lnTo>
                  <a:pt x="0" y="2822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80" r="0" b="-62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3958" y="3910947"/>
            <a:ext cx="4234379" cy="3057407"/>
          </a:xfrm>
          <a:custGeom>
            <a:avLst/>
            <a:gdLst/>
            <a:ahLst/>
            <a:cxnLst/>
            <a:rect r="r" b="b" t="t" l="l"/>
            <a:pathLst>
              <a:path h="3057407" w="4234379">
                <a:moveTo>
                  <a:pt x="0" y="0"/>
                </a:moveTo>
                <a:lnTo>
                  <a:pt x="4234379" y="0"/>
                </a:lnTo>
                <a:lnTo>
                  <a:pt x="4234379" y="3057407"/>
                </a:lnTo>
                <a:lnTo>
                  <a:pt x="0" y="305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390" r="0" b="-2210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4342" y="3910947"/>
            <a:ext cx="4236685" cy="3057407"/>
          </a:xfrm>
          <a:custGeom>
            <a:avLst/>
            <a:gdLst/>
            <a:ahLst/>
            <a:cxnLst/>
            <a:rect r="r" b="b" t="t" l="l"/>
            <a:pathLst>
              <a:path h="3057407" w="4236685">
                <a:moveTo>
                  <a:pt x="0" y="0"/>
                </a:moveTo>
                <a:lnTo>
                  <a:pt x="4236684" y="0"/>
                </a:lnTo>
                <a:lnTo>
                  <a:pt x="4236684" y="3057407"/>
                </a:lnTo>
                <a:lnTo>
                  <a:pt x="0" y="3057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817" b="-679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9809" y="3657600"/>
            <a:ext cx="499021" cy="561271"/>
          </a:xfrm>
          <a:custGeom>
            <a:avLst/>
            <a:gdLst/>
            <a:ahLst/>
            <a:cxnLst/>
            <a:rect r="r" b="b" t="t" l="l"/>
            <a:pathLst>
              <a:path h="561271" w="499021">
                <a:moveTo>
                  <a:pt x="0" y="0"/>
                </a:moveTo>
                <a:lnTo>
                  <a:pt x="499021" y="0"/>
                </a:lnTo>
                <a:lnTo>
                  <a:pt x="499021" y="561271"/>
                </a:lnTo>
                <a:lnTo>
                  <a:pt x="0" y="56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7899" y="2930771"/>
            <a:ext cx="499021" cy="561271"/>
          </a:xfrm>
          <a:custGeom>
            <a:avLst/>
            <a:gdLst/>
            <a:ahLst/>
            <a:cxnLst/>
            <a:rect r="r" b="b" t="t" l="l"/>
            <a:pathLst>
              <a:path h="561271" w="499021">
                <a:moveTo>
                  <a:pt x="0" y="0"/>
                </a:moveTo>
                <a:lnTo>
                  <a:pt x="499020" y="0"/>
                </a:lnTo>
                <a:lnTo>
                  <a:pt x="499020" y="561271"/>
                </a:lnTo>
                <a:lnTo>
                  <a:pt x="0" y="56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32702"/>
            <a:ext cx="4357409" cy="4357409"/>
          </a:xfrm>
          <a:custGeom>
            <a:avLst/>
            <a:gdLst/>
            <a:ahLst/>
            <a:cxnLst/>
            <a:rect r="r" b="b" t="t" l="l"/>
            <a:pathLst>
              <a:path h="4357409" w="4357409">
                <a:moveTo>
                  <a:pt x="0" y="0"/>
                </a:moveTo>
                <a:lnTo>
                  <a:pt x="4357409" y="0"/>
                </a:lnTo>
                <a:lnTo>
                  <a:pt x="4357409" y="4357409"/>
                </a:lnTo>
                <a:lnTo>
                  <a:pt x="0" y="435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7409" y="4653911"/>
            <a:ext cx="5187933" cy="1771785"/>
          </a:xfrm>
          <a:custGeom>
            <a:avLst/>
            <a:gdLst/>
            <a:ahLst/>
            <a:cxnLst/>
            <a:rect r="r" b="b" t="t" l="l"/>
            <a:pathLst>
              <a:path h="1771785" w="5187933">
                <a:moveTo>
                  <a:pt x="0" y="0"/>
                </a:moveTo>
                <a:lnTo>
                  <a:pt x="5187933" y="0"/>
                </a:lnTo>
                <a:lnTo>
                  <a:pt x="5187933" y="1771785"/>
                </a:lnTo>
                <a:lnTo>
                  <a:pt x="0" y="1771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7548">
            <a:off x="4915510" y="5485375"/>
            <a:ext cx="1778605" cy="1185737"/>
          </a:xfrm>
          <a:custGeom>
            <a:avLst/>
            <a:gdLst/>
            <a:ahLst/>
            <a:cxnLst/>
            <a:rect r="r" b="b" t="t" l="l"/>
            <a:pathLst>
              <a:path h="1185737" w="1778605">
                <a:moveTo>
                  <a:pt x="0" y="0"/>
                </a:moveTo>
                <a:lnTo>
                  <a:pt x="1778605" y="0"/>
                </a:lnTo>
                <a:lnTo>
                  <a:pt x="1778605" y="1185736"/>
                </a:lnTo>
                <a:lnTo>
                  <a:pt x="0" y="118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24105">
            <a:off x="5914145" y="4769180"/>
            <a:ext cx="647077" cy="714644"/>
          </a:xfrm>
          <a:custGeom>
            <a:avLst/>
            <a:gdLst/>
            <a:ahLst/>
            <a:cxnLst/>
            <a:rect r="r" b="b" t="t" l="l"/>
            <a:pathLst>
              <a:path h="714644" w="647077">
                <a:moveTo>
                  <a:pt x="0" y="0"/>
                </a:moveTo>
                <a:lnTo>
                  <a:pt x="647077" y="0"/>
                </a:lnTo>
                <a:lnTo>
                  <a:pt x="647077" y="714643"/>
                </a:lnTo>
                <a:lnTo>
                  <a:pt x="0" y="714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64404">
            <a:off x="3619374" y="4765785"/>
            <a:ext cx="647077" cy="714644"/>
          </a:xfrm>
          <a:custGeom>
            <a:avLst/>
            <a:gdLst/>
            <a:ahLst/>
            <a:cxnLst/>
            <a:rect r="r" b="b" t="t" l="l"/>
            <a:pathLst>
              <a:path h="714644" w="647077">
                <a:moveTo>
                  <a:pt x="647077" y="0"/>
                </a:moveTo>
                <a:lnTo>
                  <a:pt x="0" y="0"/>
                </a:lnTo>
                <a:lnTo>
                  <a:pt x="0" y="714644"/>
                </a:lnTo>
                <a:lnTo>
                  <a:pt x="647077" y="714644"/>
                </a:lnTo>
                <a:lnTo>
                  <a:pt x="6470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126959">
            <a:off x="5794188" y="1965854"/>
            <a:ext cx="647077" cy="714644"/>
          </a:xfrm>
          <a:custGeom>
            <a:avLst/>
            <a:gdLst/>
            <a:ahLst/>
            <a:cxnLst/>
            <a:rect r="r" b="b" t="t" l="l"/>
            <a:pathLst>
              <a:path h="714644" w="647077">
                <a:moveTo>
                  <a:pt x="647077" y="714643"/>
                </a:moveTo>
                <a:lnTo>
                  <a:pt x="0" y="714643"/>
                </a:lnTo>
                <a:lnTo>
                  <a:pt x="0" y="0"/>
                </a:lnTo>
                <a:lnTo>
                  <a:pt x="647077" y="0"/>
                </a:lnTo>
                <a:lnTo>
                  <a:pt x="647077" y="7146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9026" y="1728614"/>
            <a:ext cx="1085345" cy="1189123"/>
          </a:xfrm>
          <a:custGeom>
            <a:avLst/>
            <a:gdLst/>
            <a:ahLst/>
            <a:cxnLst/>
            <a:rect r="r" b="b" t="t" l="l"/>
            <a:pathLst>
              <a:path h="1189123" w="1085345">
                <a:moveTo>
                  <a:pt x="0" y="0"/>
                </a:moveTo>
                <a:lnTo>
                  <a:pt x="1085344" y="0"/>
                </a:lnTo>
                <a:lnTo>
                  <a:pt x="1085344" y="1189123"/>
                </a:lnTo>
                <a:lnTo>
                  <a:pt x="0" y="118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126959">
            <a:off x="3619374" y="2001235"/>
            <a:ext cx="647077" cy="714644"/>
          </a:xfrm>
          <a:custGeom>
            <a:avLst/>
            <a:gdLst/>
            <a:ahLst/>
            <a:cxnLst/>
            <a:rect r="r" b="b" t="t" l="l"/>
            <a:pathLst>
              <a:path h="714644" w="647077">
                <a:moveTo>
                  <a:pt x="647077" y="0"/>
                </a:moveTo>
                <a:lnTo>
                  <a:pt x="0" y="0"/>
                </a:lnTo>
                <a:lnTo>
                  <a:pt x="0" y="714643"/>
                </a:lnTo>
                <a:lnTo>
                  <a:pt x="647077" y="714643"/>
                </a:lnTo>
                <a:lnTo>
                  <a:pt x="6470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19789" y="3017285"/>
            <a:ext cx="1696730" cy="1666909"/>
          </a:xfrm>
          <a:custGeom>
            <a:avLst/>
            <a:gdLst/>
            <a:ahLst/>
            <a:cxnLst/>
            <a:rect r="r" b="b" t="t" l="l"/>
            <a:pathLst>
              <a:path h="1666909" w="1696730">
                <a:moveTo>
                  <a:pt x="0" y="0"/>
                </a:moveTo>
                <a:lnTo>
                  <a:pt x="1696730" y="0"/>
                </a:lnTo>
                <a:lnTo>
                  <a:pt x="1696730" y="1666910"/>
                </a:lnTo>
                <a:lnTo>
                  <a:pt x="0" y="1666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0829" r="0" b="-2994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973" y="4247723"/>
            <a:ext cx="2252792" cy="2252792"/>
          </a:xfrm>
          <a:custGeom>
            <a:avLst/>
            <a:gdLst/>
            <a:ahLst/>
            <a:cxnLst/>
            <a:rect r="r" b="b" t="t" l="l"/>
            <a:pathLst>
              <a:path h="2252792" w="2252792">
                <a:moveTo>
                  <a:pt x="0" y="0"/>
                </a:moveTo>
                <a:lnTo>
                  <a:pt x="2252792" y="0"/>
                </a:lnTo>
                <a:lnTo>
                  <a:pt x="2252792" y="2252792"/>
                </a:lnTo>
                <a:lnTo>
                  <a:pt x="0" y="2252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68322" y="4247723"/>
            <a:ext cx="2053758" cy="2252792"/>
          </a:xfrm>
          <a:custGeom>
            <a:avLst/>
            <a:gdLst/>
            <a:ahLst/>
            <a:cxnLst/>
            <a:rect r="r" b="b" t="t" l="l"/>
            <a:pathLst>
              <a:path h="2252792" w="2053758">
                <a:moveTo>
                  <a:pt x="0" y="0"/>
                </a:moveTo>
                <a:lnTo>
                  <a:pt x="2053758" y="0"/>
                </a:lnTo>
                <a:lnTo>
                  <a:pt x="2053758" y="2252792"/>
                </a:lnTo>
                <a:lnTo>
                  <a:pt x="0" y="2252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45" t="0" r="-484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1083" y="532016"/>
            <a:ext cx="2188686" cy="1791159"/>
          </a:xfrm>
          <a:custGeom>
            <a:avLst/>
            <a:gdLst/>
            <a:ahLst/>
            <a:cxnLst/>
            <a:rect r="r" b="b" t="t" l="l"/>
            <a:pathLst>
              <a:path h="1791159" w="2188686">
                <a:moveTo>
                  <a:pt x="0" y="0"/>
                </a:moveTo>
                <a:lnTo>
                  <a:pt x="2188686" y="0"/>
                </a:lnTo>
                <a:lnTo>
                  <a:pt x="2188686" y="1791160"/>
                </a:lnTo>
                <a:lnTo>
                  <a:pt x="0" y="1791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3429" r="0" b="-87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6973" y="618426"/>
            <a:ext cx="2224049" cy="1531886"/>
          </a:xfrm>
          <a:custGeom>
            <a:avLst/>
            <a:gdLst/>
            <a:ahLst/>
            <a:cxnLst/>
            <a:rect r="r" b="b" t="t" l="l"/>
            <a:pathLst>
              <a:path h="1531886" w="2224049">
                <a:moveTo>
                  <a:pt x="0" y="0"/>
                </a:moveTo>
                <a:lnTo>
                  <a:pt x="2224050" y="0"/>
                </a:lnTo>
                <a:lnTo>
                  <a:pt x="2224050" y="1531886"/>
                </a:lnTo>
                <a:lnTo>
                  <a:pt x="0" y="153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704" t="0" r="-129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6229" y="2409885"/>
            <a:ext cx="144684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MICROPROCESSOR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68322" y="2445266"/>
            <a:ext cx="177935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BLUETOOTH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601" y="6555105"/>
            <a:ext cx="201353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BATTERY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43064" y="6672897"/>
            <a:ext cx="174670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BUZZER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40388" y="4351455"/>
            <a:ext cx="12082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PROTOTYPE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5105" y="1753695"/>
            <a:ext cx="9679499" cy="543478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897227" y="206869"/>
            <a:ext cx="684659" cy="1049302"/>
          </a:xfrm>
          <a:custGeom>
            <a:avLst/>
            <a:gdLst/>
            <a:ahLst/>
            <a:cxnLst/>
            <a:rect r="r" b="b" t="t" l="l"/>
            <a:pathLst>
              <a:path h="1049302" w="684659">
                <a:moveTo>
                  <a:pt x="0" y="0"/>
                </a:moveTo>
                <a:lnTo>
                  <a:pt x="684659" y="0"/>
                </a:lnTo>
                <a:lnTo>
                  <a:pt x="684659" y="1049302"/>
                </a:lnTo>
                <a:lnTo>
                  <a:pt x="0" y="104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00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172" y="6583680"/>
            <a:ext cx="684659" cy="1049302"/>
          </a:xfrm>
          <a:custGeom>
            <a:avLst/>
            <a:gdLst/>
            <a:ahLst/>
            <a:cxnLst/>
            <a:rect r="r" b="b" t="t" l="l"/>
            <a:pathLst>
              <a:path h="1049302" w="684659">
                <a:moveTo>
                  <a:pt x="0" y="0"/>
                </a:moveTo>
                <a:lnTo>
                  <a:pt x="684659" y="0"/>
                </a:lnTo>
                <a:lnTo>
                  <a:pt x="684659" y="1049302"/>
                </a:lnTo>
                <a:lnTo>
                  <a:pt x="0" y="104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8004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59374" y="2079887"/>
            <a:ext cx="339744" cy="253071"/>
            <a:chOff x="0" y="0"/>
            <a:chExt cx="125831" cy="93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831" cy="93730"/>
            </a:xfrm>
            <a:custGeom>
              <a:avLst/>
              <a:gdLst/>
              <a:ahLst/>
              <a:cxnLst/>
              <a:rect r="r" b="b" t="t" l="l"/>
              <a:pathLst>
                <a:path h="93730" w="125831">
                  <a:moveTo>
                    <a:pt x="0" y="0"/>
                  </a:moveTo>
                  <a:lnTo>
                    <a:pt x="125831" y="0"/>
                  </a:lnTo>
                  <a:lnTo>
                    <a:pt x="125831" y="93730"/>
                  </a:lnTo>
                  <a:lnTo>
                    <a:pt x="0" y="93730"/>
                  </a:lnTo>
                  <a:close/>
                </a:path>
              </a:pathLst>
            </a:custGeom>
            <a:solidFill>
              <a:srgbClr val="003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831" cy="131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9374" y="1700720"/>
            <a:ext cx="339744" cy="232008"/>
            <a:chOff x="0" y="0"/>
            <a:chExt cx="125831" cy="859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831" cy="85929"/>
            </a:xfrm>
            <a:custGeom>
              <a:avLst/>
              <a:gdLst/>
              <a:ahLst/>
              <a:cxnLst/>
              <a:rect r="r" b="b" t="t" l="l"/>
              <a:pathLst>
                <a:path h="85929" w="125831">
                  <a:moveTo>
                    <a:pt x="0" y="0"/>
                  </a:moveTo>
                  <a:lnTo>
                    <a:pt x="125831" y="0"/>
                  </a:lnTo>
                  <a:lnTo>
                    <a:pt x="125831" y="85929"/>
                  </a:lnTo>
                  <a:lnTo>
                    <a:pt x="0" y="85929"/>
                  </a:lnTo>
                  <a:close/>
                </a:path>
              </a:pathLst>
            </a:custGeom>
            <a:solidFill>
              <a:srgbClr val="0092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831" cy="124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3552" y="685807"/>
            <a:ext cx="8463675" cy="55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7"/>
              </a:lnSpc>
            </a:pPr>
            <a:r>
              <a:rPr lang="en-US" b="true" sz="2348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Blind and Visually Impaired Population :India vs Global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1256362" y="4044811"/>
            <a:ext cx="334172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population(million)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3416" y="1672145"/>
            <a:ext cx="297060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BLIND POPULATION(MILLIONS)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3416" y="2063548"/>
            <a:ext cx="428946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VISUALLY IMPAIRED POPULATION(MILLIONS)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4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64729" y="1465598"/>
            <a:ext cx="5327747" cy="483800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1520" y="2927866"/>
            <a:ext cx="505380" cy="342713"/>
            <a:chOff x="0" y="0"/>
            <a:chExt cx="187178" cy="1269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178" cy="126931"/>
            </a:xfrm>
            <a:custGeom>
              <a:avLst/>
              <a:gdLst/>
              <a:ahLst/>
              <a:cxnLst/>
              <a:rect r="r" b="b" t="t" l="l"/>
              <a:pathLst>
                <a:path h="126931" w="187178">
                  <a:moveTo>
                    <a:pt x="0" y="0"/>
                  </a:moveTo>
                  <a:lnTo>
                    <a:pt x="187178" y="0"/>
                  </a:lnTo>
                  <a:lnTo>
                    <a:pt x="187178" y="126931"/>
                  </a:lnTo>
                  <a:lnTo>
                    <a:pt x="0" y="126931"/>
                  </a:lnTo>
                  <a:close/>
                </a:path>
              </a:pathLst>
            </a:custGeom>
            <a:solidFill>
              <a:srgbClr val="4B005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7178" cy="16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1520" y="3541887"/>
            <a:ext cx="505380" cy="342713"/>
            <a:chOff x="0" y="0"/>
            <a:chExt cx="187178" cy="1269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178" cy="126931"/>
            </a:xfrm>
            <a:custGeom>
              <a:avLst/>
              <a:gdLst/>
              <a:ahLst/>
              <a:cxnLst/>
              <a:rect r="r" b="b" t="t" l="l"/>
              <a:pathLst>
                <a:path h="126931" w="187178">
                  <a:moveTo>
                    <a:pt x="0" y="0"/>
                  </a:moveTo>
                  <a:lnTo>
                    <a:pt x="187178" y="0"/>
                  </a:lnTo>
                  <a:lnTo>
                    <a:pt x="187178" y="126931"/>
                  </a:lnTo>
                  <a:lnTo>
                    <a:pt x="0" y="126931"/>
                  </a:lnTo>
                  <a:close/>
                </a:path>
              </a:pathLst>
            </a:custGeom>
            <a:solidFill>
              <a:srgbClr val="E45D5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7178" cy="16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1520" y="4155908"/>
            <a:ext cx="505380" cy="342713"/>
            <a:chOff x="0" y="0"/>
            <a:chExt cx="187178" cy="1269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178" cy="126931"/>
            </a:xfrm>
            <a:custGeom>
              <a:avLst/>
              <a:gdLst/>
              <a:ahLst/>
              <a:cxnLst/>
              <a:rect r="r" b="b" t="t" l="l"/>
              <a:pathLst>
                <a:path h="126931" w="187178">
                  <a:moveTo>
                    <a:pt x="0" y="0"/>
                  </a:moveTo>
                  <a:lnTo>
                    <a:pt x="187178" y="0"/>
                  </a:lnTo>
                  <a:lnTo>
                    <a:pt x="187178" y="126931"/>
                  </a:lnTo>
                  <a:lnTo>
                    <a:pt x="0" y="126931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178" cy="16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1520" y="4769930"/>
            <a:ext cx="505380" cy="342713"/>
            <a:chOff x="0" y="0"/>
            <a:chExt cx="187178" cy="126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178" cy="126931"/>
            </a:xfrm>
            <a:custGeom>
              <a:avLst/>
              <a:gdLst/>
              <a:ahLst/>
              <a:cxnLst/>
              <a:rect r="r" b="b" t="t" l="l"/>
              <a:pathLst>
                <a:path h="126931" w="187178">
                  <a:moveTo>
                    <a:pt x="0" y="0"/>
                  </a:moveTo>
                  <a:lnTo>
                    <a:pt x="187178" y="0"/>
                  </a:lnTo>
                  <a:lnTo>
                    <a:pt x="187178" y="126931"/>
                  </a:lnTo>
                  <a:lnTo>
                    <a:pt x="0" y="126931"/>
                  </a:lnTo>
                  <a:close/>
                </a:path>
              </a:pathLst>
            </a:custGeom>
            <a:solidFill>
              <a:srgbClr val="87095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7178" cy="16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1520" y="5383951"/>
            <a:ext cx="505380" cy="342713"/>
            <a:chOff x="0" y="0"/>
            <a:chExt cx="187178" cy="1269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178" cy="126931"/>
            </a:xfrm>
            <a:custGeom>
              <a:avLst/>
              <a:gdLst/>
              <a:ahLst/>
              <a:cxnLst/>
              <a:rect r="r" b="b" t="t" l="l"/>
              <a:pathLst>
                <a:path h="126931" w="187178">
                  <a:moveTo>
                    <a:pt x="0" y="0"/>
                  </a:moveTo>
                  <a:lnTo>
                    <a:pt x="187178" y="0"/>
                  </a:lnTo>
                  <a:lnTo>
                    <a:pt x="187178" y="126931"/>
                  </a:lnTo>
                  <a:lnTo>
                    <a:pt x="0" y="126931"/>
                  </a:lnTo>
                  <a:close/>
                </a:path>
              </a:pathLst>
            </a:custGeom>
            <a:solidFill>
              <a:srgbClr val="BB2F5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7178" cy="16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-2194560"/>
            <a:ext cx="2824997" cy="2926080"/>
          </a:xfrm>
          <a:custGeom>
            <a:avLst/>
            <a:gdLst/>
            <a:ahLst/>
            <a:cxnLst/>
            <a:rect r="r" b="b" t="t" l="l"/>
            <a:pathLst>
              <a:path h="2926080" w="2824997">
                <a:moveTo>
                  <a:pt x="0" y="0"/>
                </a:moveTo>
                <a:lnTo>
                  <a:pt x="2824997" y="0"/>
                </a:lnTo>
                <a:lnTo>
                  <a:pt x="282499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0">
            <a:off x="6928603" y="6583680"/>
            <a:ext cx="2824997" cy="2926080"/>
          </a:xfrm>
          <a:custGeom>
            <a:avLst/>
            <a:gdLst/>
            <a:ahLst/>
            <a:cxnLst/>
            <a:rect r="r" b="b" t="t" l="l"/>
            <a:pathLst>
              <a:path h="2926080" w="2824997">
                <a:moveTo>
                  <a:pt x="2824997" y="2926080"/>
                </a:moveTo>
                <a:lnTo>
                  <a:pt x="0" y="2926080"/>
                </a:lnTo>
                <a:lnTo>
                  <a:pt x="0" y="0"/>
                </a:lnTo>
                <a:lnTo>
                  <a:pt x="2824997" y="0"/>
                </a:lnTo>
                <a:lnTo>
                  <a:pt x="2824997" y="29260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72170" y="6583680"/>
            <a:ext cx="3297168" cy="3291173"/>
          </a:xfrm>
          <a:custGeom>
            <a:avLst/>
            <a:gdLst/>
            <a:ahLst/>
            <a:cxnLst/>
            <a:rect r="r" b="b" t="t" l="l"/>
            <a:pathLst>
              <a:path h="3291173" w="3297168">
                <a:moveTo>
                  <a:pt x="0" y="0"/>
                </a:moveTo>
                <a:lnTo>
                  <a:pt x="3297167" y="0"/>
                </a:lnTo>
                <a:lnTo>
                  <a:pt x="3297167" y="3291173"/>
                </a:lnTo>
                <a:lnTo>
                  <a:pt x="0" y="329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28603" y="-2559653"/>
            <a:ext cx="3297168" cy="3291173"/>
          </a:xfrm>
          <a:custGeom>
            <a:avLst/>
            <a:gdLst/>
            <a:ahLst/>
            <a:cxnLst/>
            <a:rect r="r" b="b" t="t" l="l"/>
            <a:pathLst>
              <a:path h="3291173" w="3297168">
                <a:moveTo>
                  <a:pt x="0" y="0"/>
                </a:moveTo>
                <a:lnTo>
                  <a:pt x="3297167" y="0"/>
                </a:lnTo>
                <a:lnTo>
                  <a:pt x="3297167" y="3291173"/>
                </a:lnTo>
                <a:lnTo>
                  <a:pt x="0" y="329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52357" y="1339190"/>
            <a:ext cx="41452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BRAILLE LITERACY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5795" y="2897834"/>
            <a:ext cx="186791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Non-Readers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5795" y="3511855"/>
            <a:ext cx="241149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Auditory Readers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7134" y="4125876"/>
            <a:ext cx="184657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 Readers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17134" y="4739897"/>
            <a:ext cx="20878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Print Readers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17134" y="5353918"/>
            <a:ext cx="215809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Braille Readers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DAGZKVAPqxY</dc:identifier>
  <dcterms:modified xsi:type="dcterms:W3CDTF">2011-08-01T06:04:30Z</dcterms:modified>
  <cp:revision>1</cp:revision>
  <dc:title>Brown Modern Circle Chart Graph</dc:title>
</cp:coreProperties>
</file>